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15" r:id="rId2"/>
  </p:sldMasterIdLst>
  <p:notesMasterIdLst>
    <p:notesMasterId r:id="rId17"/>
  </p:notesMasterIdLst>
  <p:handoutMasterIdLst>
    <p:handoutMasterId r:id="rId18"/>
  </p:handoutMasterIdLst>
  <p:sldIdLst>
    <p:sldId id="284" r:id="rId3"/>
    <p:sldId id="258" r:id="rId4"/>
    <p:sldId id="277" r:id="rId5"/>
    <p:sldId id="286" r:id="rId6"/>
    <p:sldId id="287" r:id="rId7"/>
    <p:sldId id="263" r:id="rId8"/>
    <p:sldId id="267" r:id="rId9"/>
    <p:sldId id="276" r:id="rId10"/>
    <p:sldId id="281" r:id="rId11"/>
    <p:sldId id="282" r:id="rId12"/>
    <p:sldId id="279" r:id="rId13"/>
    <p:sldId id="260" r:id="rId14"/>
    <p:sldId id="262" r:id="rId15"/>
    <p:sldId id="280"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ia Karim"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120" y="-2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commentAuthors" Target="commentAuthor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9D06BC-01EB-8443-A37D-7916D4C5691E}"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ABF0B154-7FCE-CD4B-B12C-FBFA7B7C1435}">
      <dgm:prSet phldrT="[Text]"/>
      <dgm:spPr/>
      <dgm:t>
        <a:bodyPr/>
        <a:lstStyle/>
        <a:p>
          <a:r>
            <a:rPr lang="en-US" dirty="0" smtClean="0"/>
            <a:t>Schools</a:t>
          </a:r>
          <a:endParaRPr lang="en-US" dirty="0"/>
        </a:p>
      </dgm:t>
    </dgm:pt>
    <dgm:pt modelId="{B9E7AC69-C592-D644-8813-3B6CE9C94701}" type="parTrans" cxnId="{6549B029-EB88-DA47-BE51-AED6C1466489}">
      <dgm:prSet/>
      <dgm:spPr/>
      <dgm:t>
        <a:bodyPr/>
        <a:lstStyle/>
        <a:p>
          <a:endParaRPr lang="en-US"/>
        </a:p>
      </dgm:t>
    </dgm:pt>
    <dgm:pt modelId="{1C5146A5-8F92-3E43-9BD9-3BC452BE4F29}" type="sibTrans" cxnId="{6549B029-EB88-DA47-BE51-AED6C1466489}">
      <dgm:prSet/>
      <dgm:spPr/>
      <dgm:t>
        <a:bodyPr/>
        <a:lstStyle/>
        <a:p>
          <a:endParaRPr lang="en-US"/>
        </a:p>
      </dgm:t>
    </dgm:pt>
    <dgm:pt modelId="{2C85A954-D161-2B42-A902-30ADC9D7FA82}">
      <dgm:prSet phldrT="[Text]"/>
      <dgm:spPr/>
      <dgm:t>
        <a:bodyPr/>
        <a:lstStyle/>
        <a:p>
          <a:r>
            <a:rPr lang="en-US" dirty="0" smtClean="0"/>
            <a:t>MVP</a:t>
          </a:r>
          <a:endParaRPr lang="en-US" dirty="0"/>
        </a:p>
      </dgm:t>
    </dgm:pt>
    <dgm:pt modelId="{01EB2B7E-C1F5-2347-9492-2055579DC9B3}" type="parTrans" cxnId="{FE2649B8-FAB9-AC44-A385-DABA66EB97F5}">
      <dgm:prSet/>
      <dgm:spPr/>
      <dgm:t>
        <a:bodyPr/>
        <a:lstStyle/>
        <a:p>
          <a:endParaRPr lang="en-US"/>
        </a:p>
      </dgm:t>
    </dgm:pt>
    <dgm:pt modelId="{7A7FB97E-80ED-8D41-916D-A39E2D736163}" type="sibTrans" cxnId="{FE2649B8-FAB9-AC44-A385-DABA66EB97F5}">
      <dgm:prSet/>
      <dgm:spPr/>
      <dgm:t>
        <a:bodyPr/>
        <a:lstStyle/>
        <a:p>
          <a:endParaRPr lang="en-US"/>
        </a:p>
      </dgm:t>
    </dgm:pt>
    <dgm:pt modelId="{6214D728-F20D-E946-9B13-83CD0BF69998}">
      <dgm:prSet phldrT="[Text]"/>
      <dgm:spPr/>
      <dgm:t>
        <a:bodyPr/>
        <a:lstStyle/>
        <a:p>
          <a:r>
            <a:rPr lang="en-US" dirty="0" smtClean="0"/>
            <a:t>Community</a:t>
          </a:r>
          <a:endParaRPr lang="en-US" dirty="0"/>
        </a:p>
      </dgm:t>
    </dgm:pt>
    <dgm:pt modelId="{76437A4A-426F-134C-88A5-6A16E9F9D316}" type="parTrans" cxnId="{21F40943-63B6-C445-85CE-08056DFD7B27}">
      <dgm:prSet/>
      <dgm:spPr/>
      <dgm:t>
        <a:bodyPr/>
        <a:lstStyle/>
        <a:p>
          <a:endParaRPr lang="en-US"/>
        </a:p>
      </dgm:t>
    </dgm:pt>
    <dgm:pt modelId="{42E9EC29-F21C-D140-AAE0-A742D6660E2D}" type="sibTrans" cxnId="{21F40943-63B6-C445-85CE-08056DFD7B27}">
      <dgm:prSet/>
      <dgm:spPr/>
      <dgm:t>
        <a:bodyPr/>
        <a:lstStyle/>
        <a:p>
          <a:endParaRPr lang="en-US"/>
        </a:p>
      </dgm:t>
    </dgm:pt>
    <dgm:pt modelId="{6847402A-1BA1-B14A-ACFE-9A569DAB26FA}">
      <dgm:prSet phldrT="[Text]"/>
      <dgm:spPr/>
      <dgm:t>
        <a:bodyPr/>
        <a:lstStyle/>
        <a:p>
          <a:r>
            <a:rPr lang="en-US" smtClean="0"/>
            <a:t>government</a:t>
          </a:r>
          <a:endParaRPr lang="en-US" dirty="0"/>
        </a:p>
      </dgm:t>
    </dgm:pt>
    <dgm:pt modelId="{CEABFAC3-E181-7D4D-8C2A-BD58B97ED402}" type="parTrans" cxnId="{3223D5D0-4A35-E14F-904D-987064A7679E}">
      <dgm:prSet/>
      <dgm:spPr/>
      <dgm:t>
        <a:bodyPr/>
        <a:lstStyle/>
        <a:p>
          <a:endParaRPr lang="en-US"/>
        </a:p>
      </dgm:t>
    </dgm:pt>
    <dgm:pt modelId="{45BD717A-6C7C-B94B-855C-C0D23C1DB45B}" type="sibTrans" cxnId="{3223D5D0-4A35-E14F-904D-987064A7679E}">
      <dgm:prSet/>
      <dgm:spPr/>
      <dgm:t>
        <a:bodyPr/>
        <a:lstStyle/>
        <a:p>
          <a:endParaRPr lang="en-US"/>
        </a:p>
      </dgm:t>
    </dgm:pt>
    <dgm:pt modelId="{DC93DE8B-1603-814B-9900-B352CEAFCF82}" type="pres">
      <dgm:prSet presAssocID="{5D9D06BC-01EB-8443-A37D-7916D4C5691E}" presName="cycle" presStyleCnt="0">
        <dgm:presLayoutVars>
          <dgm:chMax val="1"/>
          <dgm:dir/>
          <dgm:animLvl val="ctr"/>
          <dgm:resizeHandles val="exact"/>
        </dgm:presLayoutVars>
      </dgm:prSet>
      <dgm:spPr/>
      <dgm:t>
        <a:bodyPr/>
        <a:lstStyle/>
        <a:p>
          <a:endParaRPr lang="en-US"/>
        </a:p>
      </dgm:t>
    </dgm:pt>
    <dgm:pt modelId="{7D287DAF-D544-7E47-AFD3-DED237C3102E}" type="pres">
      <dgm:prSet presAssocID="{ABF0B154-7FCE-CD4B-B12C-FBFA7B7C1435}" presName="centerShape" presStyleLbl="node0" presStyleIdx="0" presStyleCnt="1"/>
      <dgm:spPr/>
      <dgm:t>
        <a:bodyPr/>
        <a:lstStyle/>
        <a:p>
          <a:endParaRPr lang="en-US"/>
        </a:p>
      </dgm:t>
    </dgm:pt>
    <dgm:pt modelId="{4D78D3D0-3D64-8F49-B51E-C8BF52D0FEC4}" type="pres">
      <dgm:prSet presAssocID="{01EB2B7E-C1F5-2347-9492-2055579DC9B3}" presName="parTrans" presStyleLbl="bgSibTrans2D1" presStyleIdx="0" presStyleCnt="3" custAng="508783" custScaleX="63854" custLinFactY="29824" custLinFactNeighborX="6462" custLinFactNeighborY="100000"/>
      <dgm:spPr>
        <a:prstGeom prst="leftRightArrow">
          <a:avLst/>
        </a:prstGeom>
      </dgm:spPr>
      <dgm:t>
        <a:bodyPr/>
        <a:lstStyle/>
        <a:p>
          <a:endParaRPr lang="en-US"/>
        </a:p>
      </dgm:t>
    </dgm:pt>
    <dgm:pt modelId="{3120F3B7-F1BB-314C-AECF-FFDB93A17A69}" type="pres">
      <dgm:prSet presAssocID="{2C85A954-D161-2B42-A902-30ADC9D7FA82}" presName="node" presStyleLbl="node1" presStyleIdx="0" presStyleCnt="3" custRadScaleRad="106482" custRadScaleInc="2968">
        <dgm:presLayoutVars>
          <dgm:bulletEnabled val="1"/>
        </dgm:presLayoutVars>
      </dgm:prSet>
      <dgm:spPr/>
      <dgm:t>
        <a:bodyPr/>
        <a:lstStyle/>
        <a:p>
          <a:endParaRPr lang="en-US"/>
        </a:p>
      </dgm:t>
    </dgm:pt>
    <dgm:pt modelId="{7C349C32-4FFB-394E-9A56-6691AB0D24A5}" type="pres">
      <dgm:prSet presAssocID="{76437A4A-426F-134C-88A5-6A16E9F9D316}" presName="parTrans" presStyleLbl="bgSibTrans2D1" presStyleIdx="1" presStyleCnt="3" custScaleX="62187" custLinFactNeighborX="-3340" custLinFactNeighborY="74895"/>
      <dgm:spPr>
        <a:prstGeom prst="leftRightArrow">
          <a:avLst/>
        </a:prstGeom>
      </dgm:spPr>
      <dgm:t>
        <a:bodyPr/>
        <a:lstStyle/>
        <a:p>
          <a:endParaRPr lang="en-US"/>
        </a:p>
      </dgm:t>
    </dgm:pt>
    <dgm:pt modelId="{291822FF-1087-DF4D-8CFB-C4A840F31FF0}" type="pres">
      <dgm:prSet presAssocID="{6214D728-F20D-E946-9B13-83CD0BF69998}" presName="node" presStyleLbl="node1" presStyleIdx="1" presStyleCnt="3">
        <dgm:presLayoutVars>
          <dgm:bulletEnabled val="1"/>
        </dgm:presLayoutVars>
      </dgm:prSet>
      <dgm:spPr/>
      <dgm:t>
        <a:bodyPr/>
        <a:lstStyle/>
        <a:p>
          <a:endParaRPr lang="en-US"/>
        </a:p>
      </dgm:t>
    </dgm:pt>
    <dgm:pt modelId="{BF84BEBA-CFD6-E742-861C-4B1D1797E430}" type="pres">
      <dgm:prSet presAssocID="{CEABFAC3-E181-7D4D-8C2A-BD58B97ED402}" presName="parTrans" presStyleLbl="bgSibTrans2D1" presStyleIdx="2" presStyleCnt="3" custAng="8967" custScaleX="64728" custLinFactY="26272" custLinFactNeighborX="-7927" custLinFactNeighborY="100000"/>
      <dgm:spPr>
        <a:prstGeom prst="leftRightArrow">
          <a:avLst/>
        </a:prstGeom>
      </dgm:spPr>
      <dgm:t>
        <a:bodyPr/>
        <a:lstStyle/>
        <a:p>
          <a:endParaRPr lang="en-US"/>
        </a:p>
      </dgm:t>
    </dgm:pt>
    <dgm:pt modelId="{3BDE4F9F-DFFA-2948-89D4-E28627A395DD}" type="pres">
      <dgm:prSet presAssocID="{6847402A-1BA1-B14A-ACFE-9A569DAB26FA}" presName="node" presStyleLbl="node1" presStyleIdx="2" presStyleCnt="3" custRadScaleRad="109931" custRadScaleInc="-1392">
        <dgm:presLayoutVars>
          <dgm:bulletEnabled val="1"/>
        </dgm:presLayoutVars>
      </dgm:prSet>
      <dgm:spPr/>
      <dgm:t>
        <a:bodyPr/>
        <a:lstStyle/>
        <a:p>
          <a:endParaRPr lang="en-US"/>
        </a:p>
      </dgm:t>
    </dgm:pt>
  </dgm:ptLst>
  <dgm:cxnLst>
    <dgm:cxn modelId="{ECBC0A55-FDD2-3F4A-BC45-8E259762E41F}" type="presOf" srcId="{2C85A954-D161-2B42-A902-30ADC9D7FA82}" destId="{3120F3B7-F1BB-314C-AECF-FFDB93A17A69}" srcOrd="0" destOrd="0" presId="urn:microsoft.com/office/officeart/2005/8/layout/radial4"/>
    <dgm:cxn modelId="{88C31F1F-46D9-3648-ABA3-3C404E9F215B}" type="presOf" srcId="{76437A4A-426F-134C-88A5-6A16E9F9D316}" destId="{7C349C32-4FFB-394E-9A56-6691AB0D24A5}" srcOrd="0" destOrd="0" presId="urn:microsoft.com/office/officeart/2005/8/layout/radial4"/>
    <dgm:cxn modelId="{FE2649B8-FAB9-AC44-A385-DABA66EB97F5}" srcId="{ABF0B154-7FCE-CD4B-B12C-FBFA7B7C1435}" destId="{2C85A954-D161-2B42-A902-30ADC9D7FA82}" srcOrd="0" destOrd="0" parTransId="{01EB2B7E-C1F5-2347-9492-2055579DC9B3}" sibTransId="{7A7FB97E-80ED-8D41-916D-A39E2D736163}"/>
    <dgm:cxn modelId="{830839C0-7BA8-E74D-BF4D-36AB740CF073}" type="presOf" srcId="{CEABFAC3-E181-7D4D-8C2A-BD58B97ED402}" destId="{BF84BEBA-CFD6-E742-861C-4B1D1797E430}" srcOrd="0" destOrd="0" presId="urn:microsoft.com/office/officeart/2005/8/layout/radial4"/>
    <dgm:cxn modelId="{EAA79BC5-7651-BE40-9CBC-A8B68B57E294}" type="presOf" srcId="{6847402A-1BA1-B14A-ACFE-9A569DAB26FA}" destId="{3BDE4F9F-DFFA-2948-89D4-E28627A395DD}" srcOrd="0" destOrd="0" presId="urn:microsoft.com/office/officeart/2005/8/layout/radial4"/>
    <dgm:cxn modelId="{3744E5AE-4F1E-6A42-A38A-B1592BECA49A}" type="presOf" srcId="{5D9D06BC-01EB-8443-A37D-7916D4C5691E}" destId="{DC93DE8B-1603-814B-9900-B352CEAFCF82}" srcOrd="0" destOrd="0" presId="urn:microsoft.com/office/officeart/2005/8/layout/radial4"/>
    <dgm:cxn modelId="{F2C78B14-33AB-DF47-BCD5-36FA7036D4EC}" type="presOf" srcId="{01EB2B7E-C1F5-2347-9492-2055579DC9B3}" destId="{4D78D3D0-3D64-8F49-B51E-C8BF52D0FEC4}" srcOrd="0" destOrd="0" presId="urn:microsoft.com/office/officeart/2005/8/layout/radial4"/>
    <dgm:cxn modelId="{9269639D-D1D1-6E4D-97F5-9675A096CA75}" type="presOf" srcId="{ABF0B154-7FCE-CD4B-B12C-FBFA7B7C1435}" destId="{7D287DAF-D544-7E47-AFD3-DED237C3102E}" srcOrd="0" destOrd="0" presId="urn:microsoft.com/office/officeart/2005/8/layout/radial4"/>
    <dgm:cxn modelId="{EE584F94-7592-E344-AAB1-258E282AC6F8}" type="presOf" srcId="{6214D728-F20D-E946-9B13-83CD0BF69998}" destId="{291822FF-1087-DF4D-8CFB-C4A840F31FF0}" srcOrd="0" destOrd="0" presId="urn:microsoft.com/office/officeart/2005/8/layout/radial4"/>
    <dgm:cxn modelId="{21F40943-63B6-C445-85CE-08056DFD7B27}" srcId="{ABF0B154-7FCE-CD4B-B12C-FBFA7B7C1435}" destId="{6214D728-F20D-E946-9B13-83CD0BF69998}" srcOrd="1" destOrd="0" parTransId="{76437A4A-426F-134C-88A5-6A16E9F9D316}" sibTransId="{42E9EC29-F21C-D140-AAE0-A742D6660E2D}"/>
    <dgm:cxn modelId="{6549B029-EB88-DA47-BE51-AED6C1466489}" srcId="{5D9D06BC-01EB-8443-A37D-7916D4C5691E}" destId="{ABF0B154-7FCE-CD4B-B12C-FBFA7B7C1435}" srcOrd="0" destOrd="0" parTransId="{B9E7AC69-C592-D644-8813-3B6CE9C94701}" sibTransId="{1C5146A5-8F92-3E43-9BD9-3BC452BE4F29}"/>
    <dgm:cxn modelId="{3223D5D0-4A35-E14F-904D-987064A7679E}" srcId="{ABF0B154-7FCE-CD4B-B12C-FBFA7B7C1435}" destId="{6847402A-1BA1-B14A-ACFE-9A569DAB26FA}" srcOrd="2" destOrd="0" parTransId="{CEABFAC3-E181-7D4D-8C2A-BD58B97ED402}" sibTransId="{45BD717A-6C7C-B94B-855C-C0D23C1DB45B}"/>
    <dgm:cxn modelId="{8F95656C-7842-0F40-AF70-8E85C313E124}" type="presParOf" srcId="{DC93DE8B-1603-814B-9900-B352CEAFCF82}" destId="{7D287DAF-D544-7E47-AFD3-DED237C3102E}" srcOrd="0" destOrd="0" presId="urn:microsoft.com/office/officeart/2005/8/layout/radial4"/>
    <dgm:cxn modelId="{891390C9-E536-1F45-9430-DE6B60F73822}" type="presParOf" srcId="{DC93DE8B-1603-814B-9900-B352CEAFCF82}" destId="{4D78D3D0-3D64-8F49-B51E-C8BF52D0FEC4}" srcOrd="1" destOrd="0" presId="urn:microsoft.com/office/officeart/2005/8/layout/radial4"/>
    <dgm:cxn modelId="{7C224745-D3E9-5140-AA49-060AD2AE98CC}" type="presParOf" srcId="{DC93DE8B-1603-814B-9900-B352CEAFCF82}" destId="{3120F3B7-F1BB-314C-AECF-FFDB93A17A69}" srcOrd="2" destOrd="0" presId="urn:microsoft.com/office/officeart/2005/8/layout/radial4"/>
    <dgm:cxn modelId="{527F9F09-D7DC-9C42-81D3-FE9A93838290}" type="presParOf" srcId="{DC93DE8B-1603-814B-9900-B352CEAFCF82}" destId="{7C349C32-4FFB-394E-9A56-6691AB0D24A5}" srcOrd="3" destOrd="0" presId="urn:microsoft.com/office/officeart/2005/8/layout/radial4"/>
    <dgm:cxn modelId="{9A3D570B-3BC4-7948-86A7-91842F85C4AA}" type="presParOf" srcId="{DC93DE8B-1603-814B-9900-B352CEAFCF82}" destId="{291822FF-1087-DF4D-8CFB-C4A840F31FF0}" srcOrd="4" destOrd="0" presId="urn:microsoft.com/office/officeart/2005/8/layout/radial4"/>
    <dgm:cxn modelId="{99EE6F0D-2499-A14A-9B87-B037B5065ABE}" type="presParOf" srcId="{DC93DE8B-1603-814B-9900-B352CEAFCF82}" destId="{BF84BEBA-CFD6-E742-861C-4B1D1797E430}" srcOrd="5" destOrd="0" presId="urn:microsoft.com/office/officeart/2005/8/layout/radial4"/>
    <dgm:cxn modelId="{87BF3D8C-80D6-E44B-BE4D-91C3EBCD1BF7}" type="presParOf" srcId="{DC93DE8B-1603-814B-9900-B352CEAFCF82}" destId="{3BDE4F9F-DFFA-2948-89D4-E28627A395DD}"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83180F-748E-0542-B6B3-8D031CAFF77C}" type="doc">
      <dgm:prSet loTypeId="urn:microsoft.com/office/officeart/2008/layout/HalfCircleOrganizationChart" loCatId="" qsTypeId="urn:microsoft.com/office/officeart/2005/8/quickstyle/simple1" qsCatId="simple" csTypeId="urn:microsoft.com/office/officeart/2005/8/colors/accent1_2" csCatId="accent1" phldr="1"/>
      <dgm:spPr/>
      <dgm:t>
        <a:bodyPr/>
        <a:lstStyle/>
        <a:p>
          <a:endParaRPr lang="en-US"/>
        </a:p>
      </dgm:t>
    </dgm:pt>
    <dgm:pt modelId="{F4A91DB0-2425-8C46-B675-2ACA0181F1EA}">
      <dgm:prSet phldrT="[Text]" custT="1"/>
      <dgm:spPr/>
      <dgm:t>
        <a:bodyPr/>
        <a:lstStyle/>
        <a:p>
          <a:r>
            <a:rPr lang="en-US" sz="2000" dirty="0" smtClean="0"/>
            <a:t>Learning Assessment Data</a:t>
          </a:r>
          <a:endParaRPr lang="en-US" sz="2000" dirty="0"/>
        </a:p>
      </dgm:t>
    </dgm:pt>
    <dgm:pt modelId="{CF140F1B-2607-9243-AD3C-9BDDA089E3D7}" type="parTrans" cxnId="{507BCE87-2EFD-544C-B4B9-53F36AA4C89D}">
      <dgm:prSet/>
      <dgm:spPr/>
      <dgm:t>
        <a:bodyPr/>
        <a:lstStyle/>
        <a:p>
          <a:endParaRPr lang="en-US"/>
        </a:p>
      </dgm:t>
    </dgm:pt>
    <dgm:pt modelId="{4AD123F7-493F-1249-82C7-FE6C85064047}" type="sibTrans" cxnId="{507BCE87-2EFD-544C-B4B9-53F36AA4C89D}">
      <dgm:prSet/>
      <dgm:spPr/>
      <dgm:t>
        <a:bodyPr/>
        <a:lstStyle/>
        <a:p>
          <a:endParaRPr lang="en-US"/>
        </a:p>
      </dgm:t>
    </dgm:pt>
    <dgm:pt modelId="{195EA2B0-7C6F-5740-A2A4-E8C82744F10D}">
      <dgm:prSet phldrT="[Text]"/>
      <dgm:spPr/>
      <dgm:t>
        <a:bodyPr/>
        <a:lstStyle/>
        <a:p>
          <a:r>
            <a:rPr lang="en-US" dirty="0" smtClean="0"/>
            <a:t>government</a:t>
          </a:r>
          <a:endParaRPr lang="en-US" dirty="0"/>
        </a:p>
      </dgm:t>
    </dgm:pt>
    <dgm:pt modelId="{4A897312-AE51-6A47-BA8B-0C017C758E07}" type="parTrans" cxnId="{9C2322F3-5A64-4B49-8316-C44A3456754C}">
      <dgm:prSet/>
      <dgm:spPr/>
      <dgm:t>
        <a:bodyPr/>
        <a:lstStyle/>
        <a:p>
          <a:endParaRPr lang="en-US"/>
        </a:p>
      </dgm:t>
    </dgm:pt>
    <dgm:pt modelId="{145E6965-AB0A-4F4D-BF21-9F1E74DD272E}" type="sibTrans" cxnId="{9C2322F3-5A64-4B49-8316-C44A3456754C}">
      <dgm:prSet/>
      <dgm:spPr/>
      <dgm:t>
        <a:bodyPr/>
        <a:lstStyle/>
        <a:p>
          <a:endParaRPr lang="en-US"/>
        </a:p>
      </dgm:t>
    </dgm:pt>
    <dgm:pt modelId="{C913AE0B-F80B-514E-A0A3-C6B202307880}">
      <dgm:prSet phldrT="[Text]"/>
      <dgm:spPr/>
      <dgm:t>
        <a:bodyPr/>
        <a:lstStyle/>
        <a:p>
          <a:r>
            <a:rPr lang="en-US" dirty="0" smtClean="0"/>
            <a:t>schools</a:t>
          </a:r>
          <a:endParaRPr lang="en-US" dirty="0"/>
        </a:p>
      </dgm:t>
    </dgm:pt>
    <dgm:pt modelId="{C583FEC2-1B9F-E649-ABB9-67C4F2FB991A}" type="parTrans" cxnId="{F3C2B993-5153-7141-8D6F-9EAA4BEE9822}">
      <dgm:prSet/>
      <dgm:spPr/>
      <dgm:t>
        <a:bodyPr/>
        <a:lstStyle/>
        <a:p>
          <a:endParaRPr lang="en-US"/>
        </a:p>
      </dgm:t>
    </dgm:pt>
    <dgm:pt modelId="{0A6885D4-BD43-7E46-8473-96EA5CC88C56}" type="sibTrans" cxnId="{F3C2B993-5153-7141-8D6F-9EAA4BEE9822}">
      <dgm:prSet/>
      <dgm:spPr/>
      <dgm:t>
        <a:bodyPr/>
        <a:lstStyle/>
        <a:p>
          <a:endParaRPr lang="en-US"/>
        </a:p>
      </dgm:t>
    </dgm:pt>
    <dgm:pt modelId="{A1657FB9-F7CB-E043-9EF1-EECD88CADDA9}">
      <dgm:prSet phldrT="[Text]"/>
      <dgm:spPr/>
      <dgm:t>
        <a:bodyPr/>
        <a:lstStyle/>
        <a:p>
          <a:r>
            <a:rPr lang="en-US" dirty="0" smtClean="0"/>
            <a:t>community</a:t>
          </a:r>
          <a:endParaRPr lang="en-US" dirty="0"/>
        </a:p>
      </dgm:t>
    </dgm:pt>
    <dgm:pt modelId="{525BB0B7-C7AD-E449-B983-6BD46C024BB0}" type="parTrans" cxnId="{E3AA8E86-7AA7-7F49-9DBD-409C37FFBF58}">
      <dgm:prSet/>
      <dgm:spPr/>
      <dgm:t>
        <a:bodyPr/>
        <a:lstStyle/>
        <a:p>
          <a:endParaRPr lang="en-US"/>
        </a:p>
      </dgm:t>
    </dgm:pt>
    <dgm:pt modelId="{ABFC0FF0-B253-2F40-94D4-80F5CF036AC8}" type="sibTrans" cxnId="{E3AA8E86-7AA7-7F49-9DBD-409C37FFBF58}">
      <dgm:prSet/>
      <dgm:spPr/>
      <dgm:t>
        <a:bodyPr/>
        <a:lstStyle/>
        <a:p>
          <a:endParaRPr lang="en-US"/>
        </a:p>
      </dgm:t>
    </dgm:pt>
    <dgm:pt modelId="{542B80B9-DEC8-664E-9523-87B4B56421D4}">
      <dgm:prSet phldrT="[Text]"/>
      <dgm:spPr/>
      <dgm:t>
        <a:bodyPr/>
        <a:lstStyle/>
        <a:p>
          <a:r>
            <a:rPr lang="en-US" dirty="0" smtClean="0"/>
            <a:t>Stakeholders &amp; partners</a:t>
          </a:r>
          <a:endParaRPr lang="en-US" dirty="0"/>
        </a:p>
      </dgm:t>
    </dgm:pt>
    <dgm:pt modelId="{28E44D2B-0A12-8E4E-97A1-6C6AB96209C3}" type="parTrans" cxnId="{C34849A2-3BB8-244D-8AA8-3397CCC3C28F}">
      <dgm:prSet/>
      <dgm:spPr/>
      <dgm:t>
        <a:bodyPr/>
        <a:lstStyle/>
        <a:p>
          <a:endParaRPr lang="en-US"/>
        </a:p>
      </dgm:t>
    </dgm:pt>
    <dgm:pt modelId="{2F9BE8C7-0FDF-5C4F-B752-CB344B802C56}" type="sibTrans" cxnId="{C34849A2-3BB8-244D-8AA8-3397CCC3C28F}">
      <dgm:prSet/>
      <dgm:spPr/>
      <dgm:t>
        <a:bodyPr/>
        <a:lstStyle/>
        <a:p>
          <a:endParaRPr lang="en-US"/>
        </a:p>
      </dgm:t>
    </dgm:pt>
    <dgm:pt modelId="{D9B606CF-8FA0-0E45-82B8-0C5CC545C6AB}">
      <dgm:prSet phldrT="[Text]" custT="1"/>
      <dgm:spPr/>
      <dgm:t>
        <a:bodyPr/>
        <a:lstStyle/>
        <a:p>
          <a:r>
            <a:rPr lang="en-US" sz="1800" dirty="0" smtClean="0"/>
            <a:t>MVP</a:t>
          </a:r>
          <a:endParaRPr lang="en-US" sz="1800" dirty="0"/>
        </a:p>
      </dgm:t>
    </dgm:pt>
    <dgm:pt modelId="{49D5B95D-065B-D74F-AA5E-4AB87E50F61D}" type="parTrans" cxnId="{50A83A34-7B25-214C-9CD0-8875979B0BB9}">
      <dgm:prSet/>
      <dgm:spPr/>
      <dgm:t>
        <a:bodyPr/>
        <a:lstStyle/>
        <a:p>
          <a:endParaRPr lang="en-US"/>
        </a:p>
      </dgm:t>
    </dgm:pt>
    <dgm:pt modelId="{E4425E81-BAF1-CF49-A7ED-9CE162EB0A34}" type="sibTrans" cxnId="{50A83A34-7B25-214C-9CD0-8875979B0BB9}">
      <dgm:prSet/>
      <dgm:spPr/>
      <dgm:t>
        <a:bodyPr/>
        <a:lstStyle/>
        <a:p>
          <a:endParaRPr lang="en-US"/>
        </a:p>
      </dgm:t>
    </dgm:pt>
    <dgm:pt modelId="{37720102-78ED-C24F-8FB6-C79290A00E54}" type="pres">
      <dgm:prSet presAssocID="{9083180F-748E-0542-B6B3-8D031CAFF77C}" presName="Name0" presStyleCnt="0">
        <dgm:presLayoutVars>
          <dgm:orgChart val="1"/>
          <dgm:chPref val="1"/>
          <dgm:dir/>
          <dgm:animOne val="branch"/>
          <dgm:animLvl val="lvl"/>
          <dgm:resizeHandles/>
        </dgm:presLayoutVars>
      </dgm:prSet>
      <dgm:spPr/>
      <dgm:t>
        <a:bodyPr/>
        <a:lstStyle/>
        <a:p>
          <a:endParaRPr lang="en-US"/>
        </a:p>
      </dgm:t>
    </dgm:pt>
    <dgm:pt modelId="{79DBB55E-2E05-FB4F-9EE2-E174ACADB03D}" type="pres">
      <dgm:prSet presAssocID="{F4A91DB0-2425-8C46-B675-2ACA0181F1EA}" presName="hierRoot1" presStyleCnt="0">
        <dgm:presLayoutVars>
          <dgm:hierBranch val="init"/>
        </dgm:presLayoutVars>
      </dgm:prSet>
      <dgm:spPr/>
    </dgm:pt>
    <dgm:pt modelId="{439A781C-3138-364E-AD66-C96B9A77E159}" type="pres">
      <dgm:prSet presAssocID="{F4A91DB0-2425-8C46-B675-2ACA0181F1EA}" presName="rootComposite1" presStyleCnt="0"/>
      <dgm:spPr/>
    </dgm:pt>
    <dgm:pt modelId="{D376BA28-B562-9C4E-890D-6ACA5E8083EA}" type="pres">
      <dgm:prSet presAssocID="{F4A91DB0-2425-8C46-B675-2ACA0181F1EA}" presName="rootText1" presStyleLbl="alignAcc1" presStyleIdx="0" presStyleCnt="0" custScaleX="131747" custScaleY="134550">
        <dgm:presLayoutVars>
          <dgm:chPref val="3"/>
        </dgm:presLayoutVars>
      </dgm:prSet>
      <dgm:spPr/>
      <dgm:t>
        <a:bodyPr/>
        <a:lstStyle/>
        <a:p>
          <a:endParaRPr lang="en-US"/>
        </a:p>
      </dgm:t>
    </dgm:pt>
    <dgm:pt modelId="{B27B9935-7142-4646-B8D3-D4E227B1199E}" type="pres">
      <dgm:prSet presAssocID="{F4A91DB0-2425-8C46-B675-2ACA0181F1EA}" presName="topArc1" presStyleLbl="parChTrans1D1" presStyleIdx="0" presStyleCnt="12"/>
      <dgm:spPr/>
    </dgm:pt>
    <dgm:pt modelId="{E1D97E52-4BEB-E146-8696-F09F64EB5419}" type="pres">
      <dgm:prSet presAssocID="{F4A91DB0-2425-8C46-B675-2ACA0181F1EA}" presName="bottomArc1" presStyleLbl="parChTrans1D1" presStyleIdx="1" presStyleCnt="12"/>
      <dgm:spPr/>
    </dgm:pt>
    <dgm:pt modelId="{12652022-8805-284C-AE48-37041BD6D5AF}" type="pres">
      <dgm:prSet presAssocID="{F4A91DB0-2425-8C46-B675-2ACA0181F1EA}" presName="topConnNode1" presStyleLbl="node1" presStyleIdx="0" presStyleCnt="0"/>
      <dgm:spPr/>
      <dgm:t>
        <a:bodyPr/>
        <a:lstStyle/>
        <a:p>
          <a:endParaRPr lang="en-US"/>
        </a:p>
      </dgm:t>
    </dgm:pt>
    <dgm:pt modelId="{5BFF1E06-587D-C242-AE99-5B90168392FE}" type="pres">
      <dgm:prSet presAssocID="{F4A91DB0-2425-8C46-B675-2ACA0181F1EA}" presName="hierChild2" presStyleCnt="0"/>
      <dgm:spPr/>
    </dgm:pt>
    <dgm:pt modelId="{8F79C67C-4341-E94B-A7E4-8F9DD457F715}" type="pres">
      <dgm:prSet presAssocID="{4A897312-AE51-6A47-BA8B-0C017C758E07}" presName="Name28" presStyleLbl="parChTrans1D2" presStyleIdx="0" presStyleCnt="5"/>
      <dgm:spPr/>
      <dgm:t>
        <a:bodyPr/>
        <a:lstStyle/>
        <a:p>
          <a:endParaRPr lang="en-US"/>
        </a:p>
      </dgm:t>
    </dgm:pt>
    <dgm:pt modelId="{CE20DEB3-E06B-244E-9932-315426F0EBB8}" type="pres">
      <dgm:prSet presAssocID="{195EA2B0-7C6F-5740-A2A4-E8C82744F10D}" presName="hierRoot2" presStyleCnt="0">
        <dgm:presLayoutVars>
          <dgm:hierBranch val="init"/>
        </dgm:presLayoutVars>
      </dgm:prSet>
      <dgm:spPr/>
    </dgm:pt>
    <dgm:pt modelId="{A9BC9F5C-9ED6-A94A-A4D4-A5430AA6F151}" type="pres">
      <dgm:prSet presAssocID="{195EA2B0-7C6F-5740-A2A4-E8C82744F10D}" presName="rootComposite2" presStyleCnt="0"/>
      <dgm:spPr/>
    </dgm:pt>
    <dgm:pt modelId="{7633FFC2-4C6E-2544-B32A-31C730357A43}" type="pres">
      <dgm:prSet presAssocID="{195EA2B0-7C6F-5740-A2A4-E8C82744F10D}" presName="rootText2" presStyleLbl="alignAcc1" presStyleIdx="0" presStyleCnt="0">
        <dgm:presLayoutVars>
          <dgm:chPref val="3"/>
        </dgm:presLayoutVars>
      </dgm:prSet>
      <dgm:spPr/>
      <dgm:t>
        <a:bodyPr/>
        <a:lstStyle/>
        <a:p>
          <a:endParaRPr lang="en-US"/>
        </a:p>
      </dgm:t>
    </dgm:pt>
    <dgm:pt modelId="{BB11E54D-1F2B-6940-93BE-772506A7E408}" type="pres">
      <dgm:prSet presAssocID="{195EA2B0-7C6F-5740-A2A4-E8C82744F10D}" presName="topArc2" presStyleLbl="parChTrans1D1" presStyleIdx="2" presStyleCnt="12"/>
      <dgm:spPr/>
    </dgm:pt>
    <dgm:pt modelId="{9DDF9D03-8816-7446-9828-9A954417B34A}" type="pres">
      <dgm:prSet presAssocID="{195EA2B0-7C6F-5740-A2A4-E8C82744F10D}" presName="bottomArc2" presStyleLbl="parChTrans1D1" presStyleIdx="3" presStyleCnt="12"/>
      <dgm:spPr/>
    </dgm:pt>
    <dgm:pt modelId="{9FA727E4-CFC0-2C47-B7B1-740BB6DBAB31}" type="pres">
      <dgm:prSet presAssocID="{195EA2B0-7C6F-5740-A2A4-E8C82744F10D}" presName="topConnNode2" presStyleLbl="node2" presStyleIdx="0" presStyleCnt="0"/>
      <dgm:spPr/>
      <dgm:t>
        <a:bodyPr/>
        <a:lstStyle/>
        <a:p>
          <a:endParaRPr lang="en-US"/>
        </a:p>
      </dgm:t>
    </dgm:pt>
    <dgm:pt modelId="{1AA319B8-9BEB-F745-9CD7-DA556640CE3B}" type="pres">
      <dgm:prSet presAssocID="{195EA2B0-7C6F-5740-A2A4-E8C82744F10D}" presName="hierChild4" presStyleCnt="0"/>
      <dgm:spPr/>
    </dgm:pt>
    <dgm:pt modelId="{2D72EE8E-D6E6-BE40-AB6E-37E920DA6A0D}" type="pres">
      <dgm:prSet presAssocID="{195EA2B0-7C6F-5740-A2A4-E8C82744F10D}" presName="hierChild5" presStyleCnt="0"/>
      <dgm:spPr/>
    </dgm:pt>
    <dgm:pt modelId="{942A3A02-AFD3-2B46-A748-BFED29D10558}" type="pres">
      <dgm:prSet presAssocID="{C583FEC2-1B9F-E649-ABB9-67C4F2FB991A}" presName="Name28" presStyleLbl="parChTrans1D2" presStyleIdx="1" presStyleCnt="5"/>
      <dgm:spPr/>
      <dgm:t>
        <a:bodyPr/>
        <a:lstStyle/>
        <a:p>
          <a:endParaRPr lang="en-US"/>
        </a:p>
      </dgm:t>
    </dgm:pt>
    <dgm:pt modelId="{5C8EDD4D-F9AF-1244-8359-2D245FCC93C3}" type="pres">
      <dgm:prSet presAssocID="{C913AE0B-F80B-514E-A0A3-C6B202307880}" presName="hierRoot2" presStyleCnt="0">
        <dgm:presLayoutVars>
          <dgm:hierBranch val="init"/>
        </dgm:presLayoutVars>
      </dgm:prSet>
      <dgm:spPr/>
    </dgm:pt>
    <dgm:pt modelId="{1663265F-0612-5944-B018-AB45B47AAFAA}" type="pres">
      <dgm:prSet presAssocID="{C913AE0B-F80B-514E-A0A3-C6B202307880}" presName="rootComposite2" presStyleCnt="0"/>
      <dgm:spPr/>
    </dgm:pt>
    <dgm:pt modelId="{DA63E3A5-CA27-BB42-AEB1-9C24B6DDF773}" type="pres">
      <dgm:prSet presAssocID="{C913AE0B-F80B-514E-A0A3-C6B202307880}" presName="rootText2" presStyleLbl="alignAcc1" presStyleIdx="0" presStyleCnt="0">
        <dgm:presLayoutVars>
          <dgm:chPref val="3"/>
        </dgm:presLayoutVars>
      </dgm:prSet>
      <dgm:spPr/>
      <dgm:t>
        <a:bodyPr/>
        <a:lstStyle/>
        <a:p>
          <a:endParaRPr lang="en-US"/>
        </a:p>
      </dgm:t>
    </dgm:pt>
    <dgm:pt modelId="{AA9D4213-9986-FE44-BC46-F0BEB10F13CA}" type="pres">
      <dgm:prSet presAssocID="{C913AE0B-F80B-514E-A0A3-C6B202307880}" presName="topArc2" presStyleLbl="parChTrans1D1" presStyleIdx="4" presStyleCnt="12"/>
      <dgm:spPr/>
    </dgm:pt>
    <dgm:pt modelId="{6D5763FA-7181-F74F-9F0A-ED04724C9753}" type="pres">
      <dgm:prSet presAssocID="{C913AE0B-F80B-514E-A0A3-C6B202307880}" presName="bottomArc2" presStyleLbl="parChTrans1D1" presStyleIdx="5" presStyleCnt="12"/>
      <dgm:spPr/>
    </dgm:pt>
    <dgm:pt modelId="{3000171B-60A6-8D4D-8970-96FB7B1F4FBB}" type="pres">
      <dgm:prSet presAssocID="{C913AE0B-F80B-514E-A0A3-C6B202307880}" presName="topConnNode2" presStyleLbl="node2" presStyleIdx="0" presStyleCnt="0"/>
      <dgm:spPr/>
      <dgm:t>
        <a:bodyPr/>
        <a:lstStyle/>
        <a:p>
          <a:endParaRPr lang="en-US"/>
        </a:p>
      </dgm:t>
    </dgm:pt>
    <dgm:pt modelId="{F5030CAD-35E1-9B40-B9D5-07937ADF860C}" type="pres">
      <dgm:prSet presAssocID="{C913AE0B-F80B-514E-A0A3-C6B202307880}" presName="hierChild4" presStyleCnt="0"/>
      <dgm:spPr/>
    </dgm:pt>
    <dgm:pt modelId="{B9B72D04-644F-174B-AAED-169701F57020}" type="pres">
      <dgm:prSet presAssocID="{C913AE0B-F80B-514E-A0A3-C6B202307880}" presName="hierChild5" presStyleCnt="0"/>
      <dgm:spPr/>
    </dgm:pt>
    <dgm:pt modelId="{18EA4B4B-179B-0344-97CC-14200B20C1E0}" type="pres">
      <dgm:prSet presAssocID="{525BB0B7-C7AD-E449-B983-6BD46C024BB0}" presName="Name28" presStyleLbl="parChTrans1D2" presStyleIdx="2" presStyleCnt="5"/>
      <dgm:spPr/>
      <dgm:t>
        <a:bodyPr/>
        <a:lstStyle/>
        <a:p>
          <a:endParaRPr lang="en-US"/>
        </a:p>
      </dgm:t>
    </dgm:pt>
    <dgm:pt modelId="{579D0110-5532-0047-83A2-C92F469B37FC}" type="pres">
      <dgm:prSet presAssocID="{A1657FB9-F7CB-E043-9EF1-EECD88CADDA9}" presName="hierRoot2" presStyleCnt="0">
        <dgm:presLayoutVars>
          <dgm:hierBranch val="init"/>
        </dgm:presLayoutVars>
      </dgm:prSet>
      <dgm:spPr/>
    </dgm:pt>
    <dgm:pt modelId="{21F6F0C7-6178-D840-9ACA-134535D85848}" type="pres">
      <dgm:prSet presAssocID="{A1657FB9-F7CB-E043-9EF1-EECD88CADDA9}" presName="rootComposite2" presStyleCnt="0"/>
      <dgm:spPr/>
    </dgm:pt>
    <dgm:pt modelId="{30531EE0-7A79-C546-A398-61AEED707AC9}" type="pres">
      <dgm:prSet presAssocID="{A1657FB9-F7CB-E043-9EF1-EECD88CADDA9}" presName="rootText2" presStyleLbl="alignAcc1" presStyleIdx="0" presStyleCnt="0">
        <dgm:presLayoutVars>
          <dgm:chPref val="3"/>
        </dgm:presLayoutVars>
      </dgm:prSet>
      <dgm:spPr/>
      <dgm:t>
        <a:bodyPr/>
        <a:lstStyle/>
        <a:p>
          <a:endParaRPr lang="en-US"/>
        </a:p>
      </dgm:t>
    </dgm:pt>
    <dgm:pt modelId="{A8B514A2-9824-C744-87D5-D6F51B22995E}" type="pres">
      <dgm:prSet presAssocID="{A1657FB9-F7CB-E043-9EF1-EECD88CADDA9}" presName="topArc2" presStyleLbl="parChTrans1D1" presStyleIdx="6" presStyleCnt="12"/>
      <dgm:spPr/>
    </dgm:pt>
    <dgm:pt modelId="{EC3B2CA9-A419-AD43-9EE7-DA2754AC1E2F}" type="pres">
      <dgm:prSet presAssocID="{A1657FB9-F7CB-E043-9EF1-EECD88CADDA9}" presName="bottomArc2" presStyleLbl="parChTrans1D1" presStyleIdx="7" presStyleCnt="12"/>
      <dgm:spPr/>
    </dgm:pt>
    <dgm:pt modelId="{BAB3FFD8-C515-5E4B-829B-CA6E0C29C276}" type="pres">
      <dgm:prSet presAssocID="{A1657FB9-F7CB-E043-9EF1-EECD88CADDA9}" presName="topConnNode2" presStyleLbl="node2" presStyleIdx="0" presStyleCnt="0"/>
      <dgm:spPr/>
      <dgm:t>
        <a:bodyPr/>
        <a:lstStyle/>
        <a:p>
          <a:endParaRPr lang="en-US"/>
        </a:p>
      </dgm:t>
    </dgm:pt>
    <dgm:pt modelId="{7FEA56E6-4581-9846-9707-241F3BF97CBB}" type="pres">
      <dgm:prSet presAssocID="{A1657FB9-F7CB-E043-9EF1-EECD88CADDA9}" presName="hierChild4" presStyleCnt="0"/>
      <dgm:spPr/>
    </dgm:pt>
    <dgm:pt modelId="{13AD54C2-D91C-5E41-B96E-F5898A3D9C3F}" type="pres">
      <dgm:prSet presAssocID="{A1657FB9-F7CB-E043-9EF1-EECD88CADDA9}" presName="hierChild5" presStyleCnt="0"/>
      <dgm:spPr/>
    </dgm:pt>
    <dgm:pt modelId="{7DD1E72B-41A6-EA43-845C-2827E4D64117}" type="pres">
      <dgm:prSet presAssocID="{28E44D2B-0A12-8E4E-97A1-6C6AB96209C3}" presName="Name28" presStyleLbl="parChTrans1D2" presStyleIdx="3" presStyleCnt="5"/>
      <dgm:spPr/>
      <dgm:t>
        <a:bodyPr/>
        <a:lstStyle/>
        <a:p>
          <a:endParaRPr lang="en-US"/>
        </a:p>
      </dgm:t>
    </dgm:pt>
    <dgm:pt modelId="{D252ABC7-5CFF-6B4D-BDC1-B8D3998BB6B3}" type="pres">
      <dgm:prSet presAssocID="{542B80B9-DEC8-664E-9523-87B4B56421D4}" presName="hierRoot2" presStyleCnt="0">
        <dgm:presLayoutVars>
          <dgm:hierBranch val="init"/>
        </dgm:presLayoutVars>
      </dgm:prSet>
      <dgm:spPr/>
    </dgm:pt>
    <dgm:pt modelId="{F57B271B-8FDE-B54F-A912-AFEA69D199ED}" type="pres">
      <dgm:prSet presAssocID="{542B80B9-DEC8-664E-9523-87B4B56421D4}" presName="rootComposite2" presStyleCnt="0"/>
      <dgm:spPr/>
    </dgm:pt>
    <dgm:pt modelId="{73FA3A68-A842-084F-B5E7-F96919CEF6BF}" type="pres">
      <dgm:prSet presAssocID="{542B80B9-DEC8-664E-9523-87B4B56421D4}" presName="rootText2" presStyleLbl="alignAcc1" presStyleIdx="0" presStyleCnt="0">
        <dgm:presLayoutVars>
          <dgm:chPref val="3"/>
        </dgm:presLayoutVars>
      </dgm:prSet>
      <dgm:spPr/>
      <dgm:t>
        <a:bodyPr/>
        <a:lstStyle/>
        <a:p>
          <a:endParaRPr lang="en-US"/>
        </a:p>
      </dgm:t>
    </dgm:pt>
    <dgm:pt modelId="{8F04CFD8-9AAD-FC47-B069-6F9884F671A2}" type="pres">
      <dgm:prSet presAssocID="{542B80B9-DEC8-664E-9523-87B4B56421D4}" presName="topArc2" presStyleLbl="parChTrans1D1" presStyleIdx="8" presStyleCnt="12"/>
      <dgm:spPr/>
    </dgm:pt>
    <dgm:pt modelId="{70BA6D4D-D1D3-D344-9D20-D779D5DF087F}" type="pres">
      <dgm:prSet presAssocID="{542B80B9-DEC8-664E-9523-87B4B56421D4}" presName="bottomArc2" presStyleLbl="parChTrans1D1" presStyleIdx="9" presStyleCnt="12"/>
      <dgm:spPr/>
    </dgm:pt>
    <dgm:pt modelId="{8706831B-D640-F644-80ED-EC1FAB9E1003}" type="pres">
      <dgm:prSet presAssocID="{542B80B9-DEC8-664E-9523-87B4B56421D4}" presName="topConnNode2" presStyleLbl="node2" presStyleIdx="0" presStyleCnt="0"/>
      <dgm:spPr/>
      <dgm:t>
        <a:bodyPr/>
        <a:lstStyle/>
        <a:p>
          <a:endParaRPr lang="en-US"/>
        </a:p>
      </dgm:t>
    </dgm:pt>
    <dgm:pt modelId="{67E8CE34-3DD8-B446-9603-3A987889ED73}" type="pres">
      <dgm:prSet presAssocID="{542B80B9-DEC8-664E-9523-87B4B56421D4}" presName="hierChild4" presStyleCnt="0"/>
      <dgm:spPr/>
    </dgm:pt>
    <dgm:pt modelId="{76175F62-F436-5149-9C46-0A59FBB667CB}" type="pres">
      <dgm:prSet presAssocID="{542B80B9-DEC8-664E-9523-87B4B56421D4}" presName="hierChild5" presStyleCnt="0"/>
      <dgm:spPr/>
    </dgm:pt>
    <dgm:pt modelId="{3A33838E-F0DD-AB4A-BB44-09255487E901}" type="pres">
      <dgm:prSet presAssocID="{49D5B95D-065B-D74F-AA5E-4AB87E50F61D}" presName="Name28" presStyleLbl="parChTrans1D2" presStyleIdx="4" presStyleCnt="5"/>
      <dgm:spPr/>
      <dgm:t>
        <a:bodyPr/>
        <a:lstStyle/>
        <a:p>
          <a:endParaRPr lang="en-US"/>
        </a:p>
      </dgm:t>
    </dgm:pt>
    <dgm:pt modelId="{D51276F3-AC29-F94D-A7AB-9734DE632066}" type="pres">
      <dgm:prSet presAssocID="{D9B606CF-8FA0-0E45-82B8-0C5CC545C6AB}" presName="hierRoot2" presStyleCnt="0">
        <dgm:presLayoutVars>
          <dgm:hierBranch val="init"/>
        </dgm:presLayoutVars>
      </dgm:prSet>
      <dgm:spPr/>
    </dgm:pt>
    <dgm:pt modelId="{5CF5C7CF-CC0C-BB4C-8182-0A5091B40B23}" type="pres">
      <dgm:prSet presAssocID="{D9B606CF-8FA0-0E45-82B8-0C5CC545C6AB}" presName="rootComposite2" presStyleCnt="0"/>
      <dgm:spPr/>
    </dgm:pt>
    <dgm:pt modelId="{307B3312-6CED-2D44-8930-EC48412C819D}" type="pres">
      <dgm:prSet presAssocID="{D9B606CF-8FA0-0E45-82B8-0C5CC545C6AB}" presName="rootText2" presStyleLbl="alignAcc1" presStyleIdx="0" presStyleCnt="0">
        <dgm:presLayoutVars>
          <dgm:chPref val="3"/>
        </dgm:presLayoutVars>
      </dgm:prSet>
      <dgm:spPr/>
      <dgm:t>
        <a:bodyPr/>
        <a:lstStyle/>
        <a:p>
          <a:endParaRPr lang="en-US"/>
        </a:p>
      </dgm:t>
    </dgm:pt>
    <dgm:pt modelId="{88DDD94E-B5E9-4D4E-B132-266B407ED097}" type="pres">
      <dgm:prSet presAssocID="{D9B606CF-8FA0-0E45-82B8-0C5CC545C6AB}" presName="topArc2" presStyleLbl="parChTrans1D1" presStyleIdx="10" presStyleCnt="12"/>
      <dgm:spPr/>
    </dgm:pt>
    <dgm:pt modelId="{5E5590C2-9026-FE47-B941-CF9803238159}" type="pres">
      <dgm:prSet presAssocID="{D9B606CF-8FA0-0E45-82B8-0C5CC545C6AB}" presName="bottomArc2" presStyleLbl="parChTrans1D1" presStyleIdx="11" presStyleCnt="12"/>
      <dgm:spPr/>
    </dgm:pt>
    <dgm:pt modelId="{2962C3AD-5F40-2347-9183-FE5E7A3A50B4}" type="pres">
      <dgm:prSet presAssocID="{D9B606CF-8FA0-0E45-82B8-0C5CC545C6AB}" presName="topConnNode2" presStyleLbl="node2" presStyleIdx="0" presStyleCnt="0"/>
      <dgm:spPr/>
      <dgm:t>
        <a:bodyPr/>
        <a:lstStyle/>
        <a:p>
          <a:endParaRPr lang="en-US"/>
        </a:p>
      </dgm:t>
    </dgm:pt>
    <dgm:pt modelId="{DB6A8F34-0E10-2842-AD92-011DC4620C15}" type="pres">
      <dgm:prSet presAssocID="{D9B606CF-8FA0-0E45-82B8-0C5CC545C6AB}" presName="hierChild4" presStyleCnt="0"/>
      <dgm:spPr/>
    </dgm:pt>
    <dgm:pt modelId="{BCC9AF02-DDE9-2542-8F27-78DB91C5A3BA}" type="pres">
      <dgm:prSet presAssocID="{D9B606CF-8FA0-0E45-82B8-0C5CC545C6AB}" presName="hierChild5" presStyleCnt="0"/>
      <dgm:spPr/>
    </dgm:pt>
    <dgm:pt modelId="{5F273BED-4899-094B-8C0F-1EC97FE55B92}" type="pres">
      <dgm:prSet presAssocID="{F4A91DB0-2425-8C46-B675-2ACA0181F1EA}" presName="hierChild3" presStyleCnt="0"/>
      <dgm:spPr/>
    </dgm:pt>
  </dgm:ptLst>
  <dgm:cxnLst>
    <dgm:cxn modelId="{80095258-82DD-4240-BE0F-38EA7D72C2F6}" type="presOf" srcId="{49D5B95D-065B-D74F-AA5E-4AB87E50F61D}" destId="{3A33838E-F0DD-AB4A-BB44-09255487E901}" srcOrd="0" destOrd="0" presId="urn:microsoft.com/office/officeart/2008/layout/HalfCircleOrganizationChart"/>
    <dgm:cxn modelId="{66C637FB-D563-5E4C-AA87-02F88B12A287}" type="presOf" srcId="{4A897312-AE51-6A47-BA8B-0C017C758E07}" destId="{8F79C67C-4341-E94B-A7E4-8F9DD457F715}" srcOrd="0" destOrd="0" presId="urn:microsoft.com/office/officeart/2008/layout/HalfCircleOrganizationChart"/>
    <dgm:cxn modelId="{6745EDF4-924A-FA48-A799-545D5F63389D}" type="presOf" srcId="{542B80B9-DEC8-664E-9523-87B4B56421D4}" destId="{8706831B-D640-F644-80ED-EC1FAB9E1003}" srcOrd="1" destOrd="0" presId="urn:microsoft.com/office/officeart/2008/layout/HalfCircleOrganizationChart"/>
    <dgm:cxn modelId="{F3C2B993-5153-7141-8D6F-9EAA4BEE9822}" srcId="{F4A91DB0-2425-8C46-B675-2ACA0181F1EA}" destId="{C913AE0B-F80B-514E-A0A3-C6B202307880}" srcOrd="1" destOrd="0" parTransId="{C583FEC2-1B9F-E649-ABB9-67C4F2FB991A}" sibTransId="{0A6885D4-BD43-7E46-8473-96EA5CC88C56}"/>
    <dgm:cxn modelId="{19CCB40D-F9A1-624D-8428-31E13A1B7F0D}" type="presOf" srcId="{C913AE0B-F80B-514E-A0A3-C6B202307880}" destId="{DA63E3A5-CA27-BB42-AEB1-9C24B6DDF773}" srcOrd="0" destOrd="0" presId="urn:microsoft.com/office/officeart/2008/layout/HalfCircleOrganizationChart"/>
    <dgm:cxn modelId="{7EDF3B62-4E5B-B149-AA92-29EDD7DC1D69}" type="presOf" srcId="{C913AE0B-F80B-514E-A0A3-C6B202307880}" destId="{3000171B-60A6-8D4D-8970-96FB7B1F4FBB}" srcOrd="1" destOrd="0" presId="urn:microsoft.com/office/officeart/2008/layout/HalfCircleOrganizationChart"/>
    <dgm:cxn modelId="{14BEB187-CD94-1D47-B504-C79BCCB95E9F}" type="presOf" srcId="{195EA2B0-7C6F-5740-A2A4-E8C82744F10D}" destId="{7633FFC2-4C6E-2544-B32A-31C730357A43}" srcOrd="0" destOrd="0" presId="urn:microsoft.com/office/officeart/2008/layout/HalfCircleOrganizationChart"/>
    <dgm:cxn modelId="{C34849A2-3BB8-244D-8AA8-3397CCC3C28F}" srcId="{F4A91DB0-2425-8C46-B675-2ACA0181F1EA}" destId="{542B80B9-DEC8-664E-9523-87B4B56421D4}" srcOrd="3" destOrd="0" parTransId="{28E44D2B-0A12-8E4E-97A1-6C6AB96209C3}" sibTransId="{2F9BE8C7-0FDF-5C4F-B752-CB344B802C56}"/>
    <dgm:cxn modelId="{E1C38BA4-2E9B-0F4B-9D1B-3FE67642D116}" type="presOf" srcId="{A1657FB9-F7CB-E043-9EF1-EECD88CADDA9}" destId="{BAB3FFD8-C515-5E4B-829B-CA6E0C29C276}" srcOrd="1" destOrd="0" presId="urn:microsoft.com/office/officeart/2008/layout/HalfCircleOrganizationChart"/>
    <dgm:cxn modelId="{D9417474-48C7-E14C-BB0B-240D4BCEA7D5}" type="presOf" srcId="{F4A91DB0-2425-8C46-B675-2ACA0181F1EA}" destId="{D376BA28-B562-9C4E-890D-6ACA5E8083EA}" srcOrd="0" destOrd="0" presId="urn:microsoft.com/office/officeart/2008/layout/HalfCircleOrganizationChart"/>
    <dgm:cxn modelId="{228331AA-C719-2540-BCD3-9060A49BE5F7}" type="presOf" srcId="{C583FEC2-1B9F-E649-ABB9-67C4F2FB991A}" destId="{942A3A02-AFD3-2B46-A748-BFED29D10558}" srcOrd="0" destOrd="0" presId="urn:microsoft.com/office/officeart/2008/layout/HalfCircleOrganizationChart"/>
    <dgm:cxn modelId="{0C44BBE5-FE5E-2A41-9BA3-C33FAEE7F6FF}" type="presOf" srcId="{195EA2B0-7C6F-5740-A2A4-E8C82744F10D}" destId="{9FA727E4-CFC0-2C47-B7B1-740BB6DBAB31}" srcOrd="1" destOrd="0" presId="urn:microsoft.com/office/officeart/2008/layout/HalfCircleOrganizationChart"/>
    <dgm:cxn modelId="{AAB9CD1E-6DE2-3A4D-B702-EEF418E183B2}" type="presOf" srcId="{D9B606CF-8FA0-0E45-82B8-0C5CC545C6AB}" destId="{2962C3AD-5F40-2347-9183-FE5E7A3A50B4}" srcOrd="1" destOrd="0" presId="urn:microsoft.com/office/officeart/2008/layout/HalfCircleOrganizationChart"/>
    <dgm:cxn modelId="{2A1146A7-4C48-0340-85DE-8DD01F2990DC}" type="presOf" srcId="{542B80B9-DEC8-664E-9523-87B4B56421D4}" destId="{73FA3A68-A842-084F-B5E7-F96919CEF6BF}" srcOrd="0" destOrd="0" presId="urn:microsoft.com/office/officeart/2008/layout/HalfCircleOrganizationChart"/>
    <dgm:cxn modelId="{BE4B8273-779B-3349-A4F7-B5A017E56984}" type="presOf" srcId="{D9B606CF-8FA0-0E45-82B8-0C5CC545C6AB}" destId="{307B3312-6CED-2D44-8930-EC48412C819D}" srcOrd="0" destOrd="0" presId="urn:microsoft.com/office/officeart/2008/layout/HalfCircleOrganizationChart"/>
    <dgm:cxn modelId="{FE17F350-148F-1F45-ADFC-17270626CC46}" type="presOf" srcId="{A1657FB9-F7CB-E043-9EF1-EECD88CADDA9}" destId="{30531EE0-7A79-C546-A398-61AEED707AC9}" srcOrd="0" destOrd="0" presId="urn:microsoft.com/office/officeart/2008/layout/HalfCircleOrganizationChart"/>
    <dgm:cxn modelId="{9C2322F3-5A64-4B49-8316-C44A3456754C}" srcId="{F4A91DB0-2425-8C46-B675-2ACA0181F1EA}" destId="{195EA2B0-7C6F-5740-A2A4-E8C82744F10D}" srcOrd="0" destOrd="0" parTransId="{4A897312-AE51-6A47-BA8B-0C017C758E07}" sibTransId="{145E6965-AB0A-4F4D-BF21-9F1E74DD272E}"/>
    <dgm:cxn modelId="{507BCE87-2EFD-544C-B4B9-53F36AA4C89D}" srcId="{9083180F-748E-0542-B6B3-8D031CAFF77C}" destId="{F4A91DB0-2425-8C46-B675-2ACA0181F1EA}" srcOrd="0" destOrd="0" parTransId="{CF140F1B-2607-9243-AD3C-9BDDA089E3D7}" sibTransId="{4AD123F7-493F-1249-82C7-FE6C85064047}"/>
    <dgm:cxn modelId="{50A83A34-7B25-214C-9CD0-8875979B0BB9}" srcId="{F4A91DB0-2425-8C46-B675-2ACA0181F1EA}" destId="{D9B606CF-8FA0-0E45-82B8-0C5CC545C6AB}" srcOrd="4" destOrd="0" parTransId="{49D5B95D-065B-D74F-AA5E-4AB87E50F61D}" sibTransId="{E4425E81-BAF1-CF49-A7ED-9CE162EB0A34}"/>
    <dgm:cxn modelId="{4663BAD0-4FCA-9E4A-913C-1A619EEF8450}" type="presOf" srcId="{9083180F-748E-0542-B6B3-8D031CAFF77C}" destId="{37720102-78ED-C24F-8FB6-C79290A00E54}" srcOrd="0" destOrd="0" presId="urn:microsoft.com/office/officeart/2008/layout/HalfCircleOrganizationChart"/>
    <dgm:cxn modelId="{1D2EB750-84DE-7343-9716-2FAB9FD2B4B6}" type="presOf" srcId="{525BB0B7-C7AD-E449-B983-6BD46C024BB0}" destId="{18EA4B4B-179B-0344-97CC-14200B20C1E0}" srcOrd="0" destOrd="0" presId="urn:microsoft.com/office/officeart/2008/layout/HalfCircleOrganizationChart"/>
    <dgm:cxn modelId="{D9E7269E-DB27-3949-9351-D408E80E92F0}" type="presOf" srcId="{F4A91DB0-2425-8C46-B675-2ACA0181F1EA}" destId="{12652022-8805-284C-AE48-37041BD6D5AF}" srcOrd="1" destOrd="0" presId="urn:microsoft.com/office/officeart/2008/layout/HalfCircleOrganizationChart"/>
    <dgm:cxn modelId="{A4DABD25-82E8-274E-8CE1-010D84C3F0B2}" type="presOf" srcId="{28E44D2B-0A12-8E4E-97A1-6C6AB96209C3}" destId="{7DD1E72B-41A6-EA43-845C-2827E4D64117}" srcOrd="0" destOrd="0" presId="urn:microsoft.com/office/officeart/2008/layout/HalfCircleOrganizationChart"/>
    <dgm:cxn modelId="{E3AA8E86-7AA7-7F49-9DBD-409C37FFBF58}" srcId="{F4A91DB0-2425-8C46-B675-2ACA0181F1EA}" destId="{A1657FB9-F7CB-E043-9EF1-EECD88CADDA9}" srcOrd="2" destOrd="0" parTransId="{525BB0B7-C7AD-E449-B983-6BD46C024BB0}" sibTransId="{ABFC0FF0-B253-2F40-94D4-80F5CF036AC8}"/>
    <dgm:cxn modelId="{891BAF03-A49E-7040-AC3A-27C76E841F9D}" type="presParOf" srcId="{37720102-78ED-C24F-8FB6-C79290A00E54}" destId="{79DBB55E-2E05-FB4F-9EE2-E174ACADB03D}" srcOrd="0" destOrd="0" presId="urn:microsoft.com/office/officeart/2008/layout/HalfCircleOrganizationChart"/>
    <dgm:cxn modelId="{3983841F-96A7-C349-A888-29123485C6E8}" type="presParOf" srcId="{79DBB55E-2E05-FB4F-9EE2-E174ACADB03D}" destId="{439A781C-3138-364E-AD66-C96B9A77E159}" srcOrd="0" destOrd="0" presId="urn:microsoft.com/office/officeart/2008/layout/HalfCircleOrganizationChart"/>
    <dgm:cxn modelId="{324718D2-9403-884C-B9B5-A8ECE01204C7}" type="presParOf" srcId="{439A781C-3138-364E-AD66-C96B9A77E159}" destId="{D376BA28-B562-9C4E-890D-6ACA5E8083EA}" srcOrd="0" destOrd="0" presId="urn:microsoft.com/office/officeart/2008/layout/HalfCircleOrganizationChart"/>
    <dgm:cxn modelId="{77FAF051-D987-DD43-A729-B65899E70649}" type="presParOf" srcId="{439A781C-3138-364E-AD66-C96B9A77E159}" destId="{B27B9935-7142-4646-B8D3-D4E227B1199E}" srcOrd="1" destOrd="0" presId="urn:microsoft.com/office/officeart/2008/layout/HalfCircleOrganizationChart"/>
    <dgm:cxn modelId="{7ACB7135-88F8-0747-BDCD-DA3154454EB8}" type="presParOf" srcId="{439A781C-3138-364E-AD66-C96B9A77E159}" destId="{E1D97E52-4BEB-E146-8696-F09F64EB5419}" srcOrd="2" destOrd="0" presId="urn:microsoft.com/office/officeart/2008/layout/HalfCircleOrganizationChart"/>
    <dgm:cxn modelId="{CBA6AAEB-CB24-1845-85CF-4FD378179D0F}" type="presParOf" srcId="{439A781C-3138-364E-AD66-C96B9A77E159}" destId="{12652022-8805-284C-AE48-37041BD6D5AF}" srcOrd="3" destOrd="0" presId="urn:microsoft.com/office/officeart/2008/layout/HalfCircleOrganizationChart"/>
    <dgm:cxn modelId="{4EB306CD-9E23-B14E-AC4F-B160F566863E}" type="presParOf" srcId="{79DBB55E-2E05-FB4F-9EE2-E174ACADB03D}" destId="{5BFF1E06-587D-C242-AE99-5B90168392FE}" srcOrd="1" destOrd="0" presId="urn:microsoft.com/office/officeart/2008/layout/HalfCircleOrganizationChart"/>
    <dgm:cxn modelId="{952531CF-A7FA-6741-AACA-DF58BFE39B70}" type="presParOf" srcId="{5BFF1E06-587D-C242-AE99-5B90168392FE}" destId="{8F79C67C-4341-E94B-A7E4-8F9DD457F715}" srcOrd="0" destOrd="0" presId="urn:microsoft.com/office/officeart/2008/layout/HalfCircleOrganizationChart"/>
    <dgm:cxn modelId="{A1E564D7-A69A-7E41-BB71-7B24CE797F8B}" type="presParOf" srcId="{5BFF1E06-587D-C242-AE99-5B90168392FE}" destId="{CE20DEB3-E06B-244E-9932-315426F0EBB8}" srcOrd="1" destOrd="0" presId="urn:microsoft.com/office/officeart/2008/layout/HalfCircleOrganizationChart"/>
    <dgm:cxn modelId="{67723947-D02F-8A43-B79A-7C291ED898F3}" type="presParOf" srcId="{CE20DEB3-E06B-244E-9932-315426F0EBB8}" destId="{A9BC9F5C-9ED6-A94A-A4D4-A5430AA6F151}" srcOrd="0" destOrd="0" presId="urn:microsoft.com/office/officeart/2008/layout/HalfCircleOrganizationChart"/>
    <dgm:cxn modelId="{0CD007BF-2FC9-814C-9C1F-A58873EE1DBF}" type="presParOf" srcId="{A9BC9F5C-9ED6-A94A-A4D4-A5430AA6F151}" destId="{7633FFC2-4C6E-2544-B32A-31C730357A43}" srcOrd="0" destOrd="0" presId="urn:microsoft.com/office/officeart/2008/layout/HalfCircleOrganizationChart"/>
    <dgm:cxn modelId="{5E3A6AC9-25C5-4B40-B83C-2EB731F03A43}" type="presParOf" srcId="{A9BC9F5C-9ED6-A94A-A4D4-A5430AA6F151}" destId="{BB11E54D-1F2B-6940-93BE-772506A7E408}" srcOrd="1" destOrd="0" presId="urn:microsoft.com/office/officeart/2008/layout/HalfCircleOrganizationChart"/>
    <dgm:cxn modelId="{AABE9C74-61FD-504E-95B5-72FDAEA63E99}" type="presParOf" srcId="{A9BC9F5C-9ED6-A94A-A4D4-A5430AA6F151}" destId="{9DDF9D03-8816-7446-9828-9A954417B34A}" srcOrd="2" destOrd="0" presId="urn:microsoft.com/office/officeart/2008/layout/HalfCircleOrganizationChart"/>
    <dgm:cxn modelId="{8780D98C-BB6B-6648-B635-83EEF98A6C00}" type="presParOf" srcId="{A9BC9F5C-9ED6-A94A-A4D4-A5430AA6F151}" destId="{9FA727E4-CFC0-2C47-B7B1-740BB6DBAB31}" srcOrd="3" destOrd="0" presId="urn:microsoft.com/office/officeart/2008/layout/HalfCircleOrganizationChart"/>
    <dgm:cxn modelId="{D8305019-CF5C-D64E-8AD9-06E72D8CDDC9}" type="presParOf" srcId="{CE20DEB3-E06B-244E-9932-315426F0EBB8}" destId="{1AA319B8-9BEB-F745-9CD7-DA556640CE3B}" srcOrd="1" destOrd="0" presId="urn:microsoft.com/office/officeart/2008/layout/HalfCircleOrganizationChart"/>
    <dgm:cxn modelId="{E237B182-C2F3-3642-AB1C-F3CA4A0E9151}" type="presParOf" srcId="{CE20DEB3-E06B-244E-9932-315426F0EBB8}" destId="{2D72EE8E-D6E6-BE40-AB6E-37E920DA6A0D}" srcOrd="2" destOrd="0" presId="urn:microsoft.com/office/officeart/2008/layout/HalfCircleOrganizationChart"/>
    <dgm:cxn modelId="{01114C70-8498-4A4E-8950-64FD2541EA6E}" type="presParOf" srcId="{5BFF1E06-587D-C242-AE99-5B90168392FE}" destId="{942A3A02-AFD3-2B46-A748-BFED29D10558}" srcOrd="2" destOrd="0" presId="urn:microsoft.com/office/officeart/2008/layout/HalfCircleOrganizationChart"/>
    <dgm:cxn modelId="{7B3627C6-9790-BC47-8E89-259F0C993E86}" type="presParOf" srcId="{5BFF1E06-587D-C242-AE99-5B90168392FE}" destId="{5C8EDD4D-F9AF-1244-8359-2D245FCC93C3}" srcOrd="3" destOrd="0" presId="urn:microsoft.com/office/officeart/2008/layout/HalfCircleOrganizationChart"/>
    <dgm:cxn modelId="{78F4D036-EC58-3241-9E87-E563555FB95E}" type="presParOf" srcId="{5C8EDD4D-F9AF-1244-8359-2D245FCC93C3}" destId="{1663265F-0612-5944-B018-AB45B47AAFAA}" srcOrd="0" destOrd="0" presId="urn:microsoft.com/office/officeart/2008/layout/HalfCircleOrganizationChart"/>
    <dgm:cxn modelId="{D9D305BE-6CD4-0D45-8B58-FEB7380FE41C}" type="presParOf" srcId="{1663265F-0612-5944-B018-AB45B47AAFAA}" destId="{DA63E3A5-CA27-BB42-AEB1-9C24B6DDF773}" srcOrd="0" destOrd="0" presId="urn:microsoft.com/office/officeart/2008/layout/HalfCircleOrganizationChart"/>
    <dgm:cxn modelId="{81AC3E17-E5C0-7D49-B032-5E7FA2477F0F}" type="presParOf" srcId="{1663265F-0612-5944-B018-AB45B47AAFAA}" destId="{AA9D4213-9986-FE44-BC46-F0BEB10F13CA}" srcOrd="1" destOrd="0" presId="urn:microsoft.com/office/officeart/2008/layout/HalfCircleOrganizationChart"/>
    <dgm:cxn modelId="{FF8B72E3-E7AC-E94E-BC6A-34ABF9EE2A58}" type="presParOf" srcId="{1663265F-0612-5944-B018-AB45B47AAFAA}" destId="{6D5763FA-7181-F74F-9F0A-ED04724C9753}" srcOrd="2" destOrd="0" presId="urn:microsoft.com/office/officeart/2008/layout/HalfCircleOrganizationChart"/>
    <dgm:cxn modelId="{2A64C95A-210B-BC49-99DC-200224ED25A0}" type="presParOf" srcId="{1663265F-0612-5944-B018-AB45B47AAFAA}" destId="{3000171B-60A6-8D4D-8970-96FB7B1F4FBB}" srcOrd="3" destOrd="0" presId="urn:microsoft.com/office/officeart/2008/layout/HalfCircleOrganizationChart"/>
    <dgm:cxn modelId="{6BCC2E83-4409-0D45-952F-C1C542A02490}" type="presParOf" srcId="{5C8EDD4D-F9AF-1244-8359-2D245FCC93C3}" destId="{F5030CAD-35E1-9B40-B9D5-07937ADF860C}" srcOrd="1" destOrd="0" presId="urn:microsoft.com/office/officeart/2008/layout/HalfCircleOrganizationChart"/>
    <dgm:cxn modelId="{B95E5EC8-239D-BB4E-B5F6-7563C17DF147}" type="presParOf" srcId="{5C8EDD4D-F9AF-1244-8359-2D245FCC93C3}" destId="{B9B72D04-644F-174B-AAED-169701F57020}" srcOrd="2" destOrd="0" presId="urn:microsoft.com/office/officeart/2008/layout/HalfCircleOrganizationChart"/>
    <dgm:cxn modelId="{0DC47FA9-3C66-3747-8F58-560D06165725}" type="presParOf" srcId="{5BFF1E06-587D-C242-AE99-5B90168392FE}" destId="{18EA4B4B-179B-0344-97CC-14200B20C1E0}" srcOrd="4" destOrd="0" presId="urn:microsoft.com/office/officeart/2008/layout/HalfCircleOrganizationChart"/>
    <dgm:cxn modelId="{2A413A06-EFDE-D843-A933-130F690396A8}" type="presParOf" srcId="{5BFF1E06-587D-C242-AE99-5B90168392FE}" destId="{579D0110-5532-0047-83A2-C92F469B37FC}" srcOrd="5" destOrd="0" presId="urn:microsoft.com/office/officeart/2008/layout/HalfCircleOrganizationChart"/>
    <dgm:cxn modelId="{28C10724-FE1E-694C-A883-A8383E57D38D}" type="presParOf" srcId="{579D0110-5532-0047-83A2-C92F469B37FC}" destId="{21F6F0C7-6178-D840-9ACA-134535D85848}" srcOrd="0" destOrd="0" presId="urn:microsoft.com/office/officeart/2008/layout/HalfCircleOrganizationChart"/>
    <dgm:cxn modelId="{49159DDF-6541-3045-9490-87876E434A44}" type="presParOf" srcId="{21F6F0C7-6178-D840-9ACA-134535D85848}" destId="{30531EE0-7A79-C546-A398-61AEED707AC9}" srcOrd="0" destOrd="0" presId="urn:microsoft.com/office/officeart/2008/layout/HalfCircleOrganizationChart"/>
    <dgm:cxn modelId="{C5FD899A-1B89-2343-80D3-B642117FC440}" type="presParOf" srcId="{21F6F0C7-6178-D840-9ACA-134535D85848}" destId="{A8B514A2-9824-C744-87D5-D6F51B22995E}" srcOrd="1" destOrd="0" presId="urn:microsoft.com/office/officeart/2008/layout/HalfCircleOrganizationChart"/>
    <dgm:cxn modelId="{A30E9ED2-557A-7248-A4CD-F672C4008120}" type="presParOf" srcId="{21F6F0C7-6178-D840-9ACA-134535D85848}" destId="{EC3B2CA9-A419-AD43-9EE7-DA2754AC1E2F}" srcOrd="2" destOrd="0" presId="urn:microsoft.com/office/officeart/2008/layout/HalfCircleOrganizationChart"/>
    <dgm:cxn modelId="{EE6C5D8E-26FE-C94B-A9AA-26B95F9ACBBC}" type="presParOf" srcId="{21F6F0C7-6178-D840-9ACA-134535D85848}" destId="{BAB3FFD8-C515-5E4B-829B-CA6E0C29C276}" srcOrd="3" destOrd="0" presId="urn:microsoft.com/office/officeart/2008/layout/HalfCircleOrganizationChart"/>
    <dgm:cxn modelId="{659D56FC-2401-2744-B002-F7F84268D8F2}" type="presParOf" srcId="{579D0110-5532-0047-83A2-C92F469B37FC}" destId="{7FEA56E6-4581-9846-9707-241F3BF97CBB}" srcOrd="1" destOrd="0" presId="urn:microsoft.com/office/officeart/2008/layout/HalfCircleOrganizationChart"/>
    <dgm:cxn modelId="{058F3F0C-EC76-3349-9FF1-C2572AC9EAF4}" type="presParOf" srcId="{579D0110-5532-0047-83A2-C92F469B37FC}" destId="{13AD54C2-D91C-5E41-B96E-F5898A3D9C3F}" srcOrd="2" destOrd="0" presId="urn:microsoft.com/office/officeart/2008/layout/HalfCircleOrganizationChart"/>
    <dgm:cxn modelId="{399FCE60-C6B5-2C42-B4AD-E2E26AFF79FE}" type="presParOf" srcId="{5BFF1E06-587D-C242-AE99-5B90168392FE}" destId="{7DD1E72B-41A6-EA43-845C-2827E4D64117}" srcOrd="6" destOrd="0" presId="urn:microsoft.com/office/officeart/2008/layout/HalfCircleOrganizationChart"/>
    <dgm:cxn modelId="{CD7050F9-508B-1F44-9CCB-6DFB27028713}" type="presParOf" srcId="{5BFF1E06-587D-C242-AE99-5B90168392FE}" destId="{D252ABC7-5CFF-6B4D-BDC1-B8D3998BB6B3}" srcOrd="7" destOrd="0" presId="urn:microsoft.com/office/officeart/2008/layout/HalfCircleOrganizationChart"/>
    <dgm:cxn modelId="{9C883488-383D-974C-B088-22DD6921D8FE}" type="presParOf" srcId="{D252ABC7-5CFF-6B4D-BDC1-B8D3998BB6B3}" destId="{F57B271B-8FDE-B54F-A912-AFEA69D199ED}" srcOrd="0" destOrd="0" presId="urn:microsoft.com/office/officeart/2008/layout/HalfCircleOrganizationChart"/>
    <dgm:cxn modelId="{F22E383C-AD1F-7941-9B22-78FDB70A1C71}" type="presParOf" srcId="{F57B271B-8FDE-B54F-A912-AFEA69D199ED}" destId="{73FA3A68-A842-084F-B5E7-F96919CEF6BF}" srcOrd="0" destOrd="0" presId="urn:microsoft.com/office/officeart/2008/layout/HalfCircleOrganizationChart"/>
    <dgm:cxn modelId="{F9A13A7C-8AC6-2542-8340-5B2BFA59C811}" type="presParOf" srcId="{F57B271B-8FDE-B54F-A912-AFEA69D199ED}" destId="{8F04CFD8-9AAD-FC47-B069-6F9884F671A2}" srcOrd="1" destOrd="0" presId="urn:microsoft.com/office/officeart/2008/layout/HalfCircleOrganizationChart"/>
    <dgm:cxn modelId="{042AB8C3-7633-B842-8A37-62D6E3AAF06F}" type="presParOf" srcId="{F57B271B-8FDE-B54F-A912-AFEA69D199ED}" destId="{70BA6D4D-D1D3-D344-9D20-D779D5DF087F}" srcOrd="2" destOrd="0" presId="urn:microsoft.com/office/officeart/2008/layout/HalfCircleOrganizationChart"/>
    <dgm:cxn modelId="{2EEC9064-4838-B34D-9749-D026BF7A9C32}" type="presParOf" srcId="{F57B271B-8FDE-B54F-A912-AFEA69D199ED}" destId="{8706831B-D640-F644-80ED-EC1FAB9E1003}" srcOrd="3" destOrd="0" presId="urn:microsoft.com/office/officeart/2008/layout/HalfCircleOrganizationChart"/>
    <dgm:cxn modelId="{831A90A7-17F4-B34F-BBC0-2D62B48F40D2}" type="presParOf" srcId="{D252ABC7-5CFF-6B4D-BDC1-B8D3998BB6B3}" destId="{67E8CE34-3DD8-B446-9603-3A987889ED73}" srcOrd="1" destOrd="0" presId="urn:microsoft.com/office/officeart/2008/layout/HalfCircleOrganizationChart"/>
    <dgm:cxn modelId="{EFE68A45-81A7-4544-8EE2-C1F56E799A4C}" type="presParOf" srcId="{D252ABC7-5CFF-6B4D-BDC1-B8D3998BB6B3}" destId="{76175F62-F436-5149-9C46-0A59FBB667CB}" srcOrd="2" destOrd="0" presId="urn:microsoft.com/office/officeart/2008/layout/HalfCircleOrganizationChart"/>
    <dgm:cxn modelId="{E282A590-3E31-A149-94EA-BB706925050E}" type="presParOf" srcId="{5BFF1E06-587D-C242-AE99-5B90168392FE}" destId="{3A33838E-F0DD-AB4A-BB44-09255487E901}" srcOrd="8" destOrd="0" presId="urn:microsoft.com/office/officeart/2008/layout/HalfCircleOrganizationChart"/>
    <dgm:cxn modelId="{DE0B0E63-2779-7C42-A575-BF2B891B968F}" type="presParOf" srcId="{5BFF1E06-587D-C242-AE99-5B90168392FE}" destId="{D51276F3-AC29-F94D-A7AB-9734DE632066}" srcOrd="9" destOrd="0" presId="urn:microsoft.com/office/officeart/2008/layout/HalfCircleOrganizationChart"/>
    <dgm:cxn modelId="{B0C4FDFA-61E5-214C-A540-0F6B0A949FCA}" type="presParOf" srcId="{D51276F3-AC29-F94D-A7AB-9734DE632066}" destId="{5CF5C7CF-CC0C-BB4C-8182-0A5091B40B23}" srcOrd="0" destOrd="0" presId="urn:microsoft.com/office/officeart/2008/layout/HalfCircleOrganizationChart"/>
    <dgm:cxn modelId="{F0BC8F7E-A0E3-9440-8F9E-5C6603A967CD}" type="presParOf" srcId="{5CF5C7CF-CC0C-BB4C-8182-0A5091B40B23}" destId="{307B3312-6CED-2D44-8930-EC48412C819D}" srcOrd="0" destOrd="0" presId="urn:microsoft.com/office/officeart/2008/layout/HalfCircleOrganizationChart"/>
    <dgm:cxn modelId="{B33942C9-5A33-EE4D-83D5-12A14A2F95B9}" type="presParOf" srcId="{5CF5C7CF-CC0C-BB4C-8182-0A5091B40B23}" destId="{88DDD94E-B5E9-4D4E-B132-266B407ED097}" srcOrd="1" destOrd="0" presId="urn:microsoft.com/office/officeart/2008/layout/HalfCircleOrganizationChart"/>
    <dgm:cxn modelId="{AA1A0AB7-8F70-914A-B204-A3FE09807EA1}" type="presParOf" srcId="{5CF5C7CF-CC0C-BB4C-8182-0A5091B40B23}" destId="{5E5590C2-9026-FE47-B941-CF9803238159}" srcOrd="2" destOrd="0" presId="urn:microsoft.com/office/officeart/2008/layout/HalfCircleOrganizationChart"/>
    <dgm:cxn modelId="{DD292EDD-D761-FB49-8E1F-8CB8BCD68616}" type="presParOf" srcId="{5CF5C7CF-CC0C-BB4C-8182-0A5091B40B23}" destId="{2962C3AD-5F40-2347-9183-FE5E7A3A50B4}" srcOrd="3" destOrd="0" presId="urn:microsoft.com/office/officeart/2008/layout/HalfCircleOrganizationChart"/>
    <dgm:cxn modelId="{1EB75372-63BD-8846-AAD1-E656EB2A6726}" type="presParOf" srcId="{D51276F3-AC29-F94D-A7AB-9734DE632066}" destId="{DB6A8F34-0E10-2842-AD92-011DC4620C15}" srcOrd="1" destOrd="0" presId="urn:microsoft.com/office/officeart/2008/layout/HalfCircleOrganizationChart"/>
    <dgm:cxn modelId="{77E2F2B4-1AA4-3B42-BFBE-E47A8E52E2B1}" type="presParOf" srcId="{D51276F3-AC29-F94D-A7AB-9734DE632066}" destId="{BCC9AF02-DDE9-2542-8F27-78DB91C5A3BA}" srcOrd="2" destOrd="0" presId="urn:microsoft.com/office/officeart/2008/layout/HalfCircleOrganizationChart"/>
    <dgm:cxn modelId="{02B3BC51-DD51-3A43-AADA-7883E91FFCB8}" type="presParOf" srcId="{79DBB55E-2E05-FB4F-9EE2-E174ACADB03D}" destId="{5F273BED-4899-094B-8C0F-1EC97FE55B92}" srcOrd="2" destOrd="0" presId="urn:microsoft.com/office/officeart/2008/layout/HalfCircle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13D274A-A54F-1049-AB3A-008322216E71}" type="datetimeFigureOut">
              <a:rPr lang="en-US" smtClean="0"/>
              <a:t>4/17/15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B81AC69-1B09-EE4D-93B3-03A1969BD033}" type="slidenum">
              <a:rPr lang="en-US" smtClean="0"/>
              <a:t>‹#›</a:t>
            </a:fld>
            <a:endParaRPr lang="en-US"/>
          </a:p>
        </p:txBody>
      </p:sp>
    </p:spTree>
    <p:extLst>
      <p:ext uri="{BB962C8B-B14F-4D97-AF65-F5344CB8AC3E}">
        <p14:creationId xmlns:p14="http://schemas.microsoft.com/office/powerpoint/2010/main" val="36307907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045EE826-5050-E14C-BE97-155C8837A10D}" type="slidenum">
              <a:rPr lang="en-US"/>
              <a:pPr/>
              <a:t>‹#›</a:t>
            </a:fld>
            <a:endParaRPr lang="en-US"/>
          </a:p>
        </p:txBody>
      </p:sp>
    </p:spTree>
    <p:extLst>
      <p:ext uri="{BB962C8B-B14F-4D97-AF65-F5344CB8AC3E}">
        <p14:creationId xmlns:p14="http://schemas.microsoft.com/office/powerpoint/2010/main" val="59942306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0"/>
        <a:cs typeface="+mn-cs"/>
      </a:defRPr>
    </a:lvl1pPr>
    <a:lvl2pPr marL="457200" algn="l" rtl="0" fontAlgn="base">
      <a:spcBef>
        <a:spcPct val="30000"/>
      </a:spcBef>
      <a:spcAft>
        <a:spcPct val="0"/>
      </a:spcAft>
      <a:defRPr sz="1200" kern="1200">
        <a:solidFill>
          <a:schemeClr val="tx1"/>
        </a:solidFill>
        <a:latin typeface="Arial" charset="0"/>
        <a:ea typeface="ＭＳ Ｐゴシック" charset="0"/>
        <a:cs typeface="+mn-cs"/>
      </a:defRPr>
    </a:lvl2pPr>
    <a:lvl3pPr marL="914400" algn="l" rtl="0" fontAlgn="base">
      <a:spcBef>
        <a:spcPct val="30000"/>
      </a:spcBef>
      <a:spcAft>
        <a:spcPct val="0"/>
      </a:spcAft>
      <a:defRPr sz="1200" kern="1200">
        <a:solidFill>
          <a:schemeClr val="tx1"/>
        </a:solidFill>
        <a:latin typeface="Arial" charset="0"/>
        <a:ea typeface="ＭＳ Ｐゴシック" charset="0"/>
        <a:cs typeface="+mn-cs"/>
      </a:defRPr>
    </a:lvl3pPr>
    <a:lvl4pPr marL="1371600" algn="l" rtl="0" fontAlgn="base">
      <a:spcBef>
        <a:spcPct val="30000"/>
      </a:spcBef>
      <a:spcAft>
        <a:spcPct val="0"/>
      </a:spcAft>
      <a:defRPr sz="1200" kern="1200">
        <a:solidFill>
          <a:schemeClr val="tx1"/>
        </a:solidFill>
        <a:latin typeface="Arial" charset="0"/>
        <a:ea typeface="ＭＳ Ｐゴシック" charset="0"/>
        <a:cs typeface="+mn-cs"/>
      </a:defRPr>
    </a:lvl4pPr>
    <a:lvl5pPr marL="1828800" algn="l" rtl="0" fontAlgn="base">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AEC521-868B-214F-92F1-463E591D4CDB}" type="slidenum">
              <a:rPr lang="en-US" smtClean="0"/>
              <a:t>1</a:t>
            </a:fld>
            <a:endParaRPr lang="en-US"/>
          </a:p>
        </p:txBody>
      </p:sp>
    </p:spTree>
    <p:extLst>
      <p:ext uri="{BB962C8B-B14F-4D97-AF65-F5344CB8AC3E}">
        <p14:creationId xmlns:p14="http://schemas.microsoft.com/office/powerpoint/2010/main" val="1372947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D3AEC521-868B-214F-92F1-463E591D4CDB}" type="slidenum">
              <a:rPr lang="en-US" smtClean="0"/>
              <a:t>4</a:t>
            </a:fld>
            <a:endParaRPr lang="en-US"/>
          </a:p>
        </p:txBody>
      </p:sp>
    </p:spTree>
    <p:extLst>
      <p:ext uri="{BB962C8B-B14F-4D97-AF65-F5344CB8AC3E}">
        <p14:creationId xmlns:p14="http://schemas.microsoft.com/office/powerpoint/2010/main" val="2102798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D3AEC521-868B-214F-92F1-463E591D4CDB}" type="slidenum">
              <a:rPr lang="en-US" smtClean="0"/>
              <a:t>5</a:t>
            </a:fld>
            <a:endParaRPr lang="en-US"/>
          </a:p>
        </p:txBody>
      </p:sp>
    </p:spTree>
    <p:extLst>
      <p:ext uri="{BB962C8B-B14F-4D97-AF65-F5344CB8AC3E}">
        <p14:creationId xmlns:p14="http://schemas.microsoft.com/office/powerpoint/2010/main" val="3347671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lang="en-US" dirty="0" smtClean="0"/>
              <a:t>Borrowed from the methodology of ASER/UWEZO</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dirty="0" smtClean="0"/>
              <a:t>Gather other data on school conditions, materials, attendance</a:t>
            </a:r>
            <a:r>
              <a:rPr lang="en-US" baseline="0" dirty="0" smtClean="0"/>
              <a:t> etc. to put learning levels into context</a:t>
            </a:r>
            <a:endParaRPr lang="en-US" dirty="0" smtClean="0"/>
          </a:p>
          <a:p>
            <a:endParaRPr lang="en-US" dirty="0"/>
          </a:p>
        </p:txBody>
      </p:sp>
      <p:sp>
        <p:nvSpPr>
          <p:cNvPr id="4" name="Slide Number Placeholder 3"/>
          <p:cNvSpPr>
            <a:spLocks noGrp="1"/>
          </p:cNvSpPr>
          <p:nvPr>
            <p:ph type="sldNum" sz="quarter" idx="10"/>
          </p:nvPr>
        </p:nvSpPr>
        <p:spPr/>
        <p:txBody>
          <a:bodyPr/>
          <a:lstStyle/>
          <a:p>
            <a:fld id="{045EE826-5050-E14C-BE97-155C8837A10D}" type="slidenum">
              <a:rPr lang="en-US" smtClean="0"/>
              <a:pPr/>
              <a:t>6</a:t>
            </a:fld>
            <a:endParaRPr lang="en-US"/>
          </a:p>
        </p:txBody>
      </p:sp>
    </p:spTree>
    <p:extLst>
      <p:ext uri="{BB962C8B-B14F-4D97-AF65-F5344CB8AC3E}">
        <p14:creationId xmlns:p14="http://schemas.microsoft.com/office/powerpoint/2010/main" val="315897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Annual: They are not likely to change throughout the school year</a:t>
            </a:r>
          </a:p>
          <a:p>
            <a:pPr lvl="1"/>
            <a:r>
              <a:rPr lang="en-US" dirty="0" smtClean="0"/>
              <a:t>ST: They may change throughout the school year, but not very frequently</a:t>
            </a:r>
          </a:p>
          <a:p>
            <a:pPr lvl="1"/>
            <a:r>
              <a:rPr lang="en-US" dirty="0" smtClean="0"/>
              <a:t>Monthly:</a:t>
            </a:r>
            <a:r>
              <a:rPr lang="en-US" baseline="0" dirty="0" smtClean="0"/>
              <a:t> </a:t>
            </a:r>
            <a:r>
              <a:rPr lang="en-US" dirty="0" smtClean="0"/>
              <a:t>They change frequently and monitoring them regularly ensures quicker response time to issues raised in the data</a:t>
            </a:r>
          </a:p>
          <a:p>
            <a:pPr lvl="2"/>
            <a:endParaRPr lang="en-US" dirty="0" smtClean="0"/>
          </a:p>
          <a:p>
            <a:endParaRPr lang="en-US" dirty="0"/>
          </a:p>
        </p:txBody>
      </p:sp>
      <p:sp>
        <p:nvSpPr>
          <p:cNvPr id="4" name="Slide Number Placeholder 3"/>
          <p:cNvSpPr>
            <a:spLocks noGrp="1"/>
          </p:cNvSpPr>
          <p:nvPr>
            <p:ph type="sldNum" sz="quarter" idx="10"/>
          </p:nvPr>
        </p:nvSpPr>
        <p:spPr/>
        <p:txBody>
          <a:bodyPr/>
          <a:lstStyle/>
          <a:p>
            <a:fld id="{644EC25F-EAD6-4896-BA76-67D19F5693DB}" type="slidenum">
              <a:rPr lang="en-US" smtClean="0"/>
              <a:t>7</a:t>
            </a:fld>
            <a:endParaRPr lang="en-US"/>
          </a:p>
        </p:txBody>
      </p:sp>
    </p:spTree>
    <p:extLst>
      <p:ext uri="{BB962C8B-B14F-4D97-AF65-F5344CB8AC3E}">
        <p14:creationId xmlns:p14="http://schemas.microsoft.com/office/powerpoint/2010/main" val="1012291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AE864-4DF0-442C-9B72-E8BA00A2AD32}" type="slidenum">
              <a:rPr lang="en-US" smtClean="0"/>
              <a:t>11</a:t>
            </a:fld>
            <a:endParaRPr lang="en-US"/>
          </a:p>
        </p:txBody>
      </p:sp>
    </p:spTree>
    <p:extLst>
      <p:ext uri="{BB962C8B-B14F-4D97-AF65-F5344CB8AC3E}">
        <p14:creationId xmlns:p14="http://schemas.microsoft.com/office/powerpoint/2010/main" val="65252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AE864-4DF0-442C-9B72-E8BA00A2AD32}" type="slidenum">
              <a:rPr lang="en-US" smtClean="0"/>
              <a:t>12</a:t>
            </a:fld>
            <a:endParaRPr lang="en-US"/>
          </a:p>
        </p:txBody>
      </p:sp>
    </p:spTree>
    <p:extLst>
      <p:ext uri="{BB962C8B-B14F-4D97-AF65-F5344CB8AC3E}">
        <p14:creationId xmlns:p14="http://schemas.microsoft.com/office/powerpoint/2010/main" val="65252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5EE826-5050-E14C-BE97-155C8837A10D}" type="slidenum">
              <a:rPr lang="en-US" smtClean="0"/>
              <a:pPr/>
              <a:t>14</a:t>
            </a:fld>
            <a:endParaRPr lang="en-US"/>
          </a:p>
        </p:txBody>
      </p:sp>
    </p:spTree>
    <p:extLst>
      <p:ext uri="{BB962C8B-B14F-4D97-AF65-F5344CB8AC3E}">
        <p14:creationId xmlns:p14="http://schemas.microsoft.com/office/powerpoint/2010/main" val="2151090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279525" y="1600200"/>
            <a:ext cx="7085013" cy="1066800"/>
          </a:xfrm>
        </p:spPr>
        <p:txBody>
          <a:bodyPr/>
          <a:lstStyle>
            <a:lvl1pPr>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1279525" y="2819400"/>
            <a:ext cx="5256213" cy="1143000"/>
          </a:xfrm>
        </p:spPr>
        <p:txBody>
          <a:bodyPr/>
          <a:lstStyle>
            <a:lvl1pPr marL="0" indent="0">
              <a:buFontTx/>
              <a:buNone/>
              <a:defRPr/>
            </a:lvl1pPr>
          </a:lstStyle>
          <a:p>
            <a:pPr lvl="0"/>
            <a:r>
              <a:rPr lang="en-US" noProof="0" smtClean="0"/>
              <a:t>Click to edit Master subtitle style</a:t>
            </a:r>
          </a:p>
        </p:txBody>
      </p:sp>
      <p:sp>
        <p:nvSpPr>
          <p:cNvPr id="3076" name="Rectangle 4"/>
          <p:cNvSpPr>
            <a:spLocks noGrp="1" noChangeArrowheads="1"/>
          </p:cNvSpPr>
          <p:nvPr>
            <p:ph type="dt" sz="half" idx="2"/>
          </p:nvPr>
        </p:nvSpPr>
        <p:spPr/>
        <p:txBody>
          <a:bodyPr/>
          <a:lstStyle>
            <a:lvl1pPr>
              <a:defRPr/>
            </a:lvl1pPr>
          </a:lstStyle>
          <a:p>
            <a:endParaRPr lang="en-US"/>
          </a:p>
        </p:txBody>
      </p:sp>
      <p:sp>
        <p:nvSpPr>
          <p:cNvPr id="3077" name="Rectangle 5"/>
          <p:cNvSpPr>
            <a:spLocks noGrp="1" noChangeArrowheads="1"/>
          </p:cNvSpPr>
          <p:nvPr>
            <p:ph type="ftr" sz="quarter" idx="3"/>
          </p:nvPr>
        </p:nvSpPr>
        <p:spPr/>
        <p:txBody>
          <a:bodyPr/>
          <a:lstStyle>
            <a:lvl1pPr>
              <a:defRPr/>
            </a:lvl1pPr>
          </a:lstStyle>
          <a:p>
            <a:endParaRPr lang="en-US"/>
          </a:p>
        </p:txBody>
      </p:sp>
      <p:sp>
        <p:nvSpPr>
          <p:cNvPr id="3078" name="Rectangle 6"/>
          <p:cNvSpPr>
            <a:spLocks noGrp="1" noChangeArrowheads="1"/>
          </p:cNvSpPr>
          <p:nvPr>
            <p:ph type="sldNum" sz="quarter" idx="4"/>
          </p:nvPr>
        </p:nvSpPr>
        <p:spPr/>
        <p:txBody>
          <a:bodyPr/>
          <a:lstStyle>
            <a:lvl1pPr>
              <a:defRPr/>
            </a:lvl1pPr>
          </a:lstStyle>
          <a:p>
            <a:fld id="{F876B380-8644-2044-BF57-B09080C387C5}"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7F4DB9E-60D7-3D49-B78A-80AD9CFD3008}" type="slidenum">
              <a:rPr lang="en-US"/>
              <a:pPr/>
              <a:t>‹#›</a:t>
            </a:fld>
            <a:endParaRPr lang="en-US"/>
          </a:p>
        </p:txBody>
      </p:sp>
    </p:spTree>
    <p:extLst>
      <p:ext uri="{BB962C8B-B14F-4D97-AF65-F5344CB8AC3E}">
        <p14:creationId xmlns:p14="http://schemas.microsoft.com/office/powerpoint/2010/main" val="4166686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5F6AF8-6120-A74D-ABB9-268CD7A4C56C}" type="slidenum">
              <a:rPr lang="en-US"/>
              <a:pPr/>
              <a:t>‹#›</a:t>
            </a:fld>
            <a:endParaRPr lang="en-US"/>
          </a:p>
        </p:txBody>
      </p:sp>
    </p:spTree>
    <p:extLst>
      <p:ext uri="{BB962C8B-B14F-4D97-AF65-F5344CB8AC3E}">
        <p14:creationId xmlns:p14="http://schemas.microsoft.com/office/powerpoint/2010/main" val="1163829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95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9846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A954746-565C-704F-841B-0F674D55CDC1}" type="slidenum">
              <a:rPr lang="en-US"/>
              <a:pPr/>
              <a:t>‹#›</a:t>
            </a:fld>
            <a:endParaRPr lang="en-US"/>
          </a:p>
        </p:txBody>
      </p:sp>
    </p:spTree>
    <p:extLst>
      <p:ext uri="{BB962C8B-B14F-4D97-AF65-F5344CB8AC3E}">
        <p14:creationId xmlns:p14="http://schemas.microsoft.com/office/powerpoint/2010/main" val="2994445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F9840E4-A64B-4640-AB03-0FB2BDAFA947}" type="slidenum">
              <a:rPr lang="en-US"/>
              <a:pPr/>
              <a:t>‹#›</a:t>
            </a:fld>
            <a:endParaRPr lang="en-US"/>
          </a:p>
        </p:txBody>
      </p:sp>
    </p:spTree>
    <p:extLst>
      <p:ext uri="{BB962C8B-B14F-4D97-AF65-F5344CB8AC3E}">
        <p14:creationId xmlns:p14="http://schemas.microsoft.com/office/powerpoint/2010/main" val="780755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63E3D80-69A8-514F-A8BF-942321B3E8F0}" type="slidenum">
              <a:rPr lang="en-US"/>
              <a:pPr/>
              <a:t>‹#›</a:t>
            </a:fld>
            <a:endParaRPr lang="en-US"/>
          </a:p>
        </p:txBody>
      </p:sp>
    </p:spTree>
    <p:extLst>
      <p:ext uri="{BB962C8B-B14F-4D97-AF65-F5344CB8AC3E}">
        <p14:creationId xmlns:p14="http://schemas.microsoft.com/office/powerpoint/2010/main" val="1951527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42AF0AD-57BF-964C-A9CE-1557ED2A6837}" type="slidenum">
              <a:rPr lang="en-US"/>
              <a:pPr/>
              <a:t>‹#›</a:t>
            </a:fld>
            <a:endParaRPr lang="en-US"/>
          </a:p>
        </p:txBody>
      </p:sp>
    </p:spTree>
    <p:extLst>
      <p:ext uri="{BB962C8B-B14F-4D97-AF65-F5344CB8AC3E}">
        <p14:creationId xmlns:p14="http://schemas.microsoft.com/office/powerpoint/2010/main" val="698928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97EF352-6B8C-B247-B2BF-DAE63D9417CE}" type="slidenum">
              <a:rPr lang="en-US"/>
              <a:pPr/>
              <a:t>‹#›</a:t>
            </a:fld>
            <a:endParaRPr lang="en-US"/>
          </a:p>
        </p:txBody>
      </p:sp>
    </p:spTree>
    <p:extLst>
      <p:ext uri="{BB962C8B-B14F-4D97-AF65-F5344CB8AC3E}">
        <p14:creationId xmlns:p14="http://schemas.microsoft.com/office/powerpoint/2010/main" val="3769402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31F851D-1917-364E-A3FC-44E294655CFB}" type="slidenum">
              <a:rPr lang="en-US"/>
              <a:pPr/>
              <a:t>‹#›</a:t>
            </a:fld>
            <a:endParaRPr lang="en-US"/>
          </a:p>
        </p:txBody>
      </p:sp>
    </p:spTree>
    <p:extLst>
      <p:ext uri="{BB962C8B-B14F-4D97-AF65-F5344CB8AC3E}">
        <p14:creationId xmlns:p14="http://schemas.microsoft.com/office/powerpoint/2010/main" val="1150650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8B7EFD4-EAFF-2D44-B6A8-B0103C502E76}" type="slidenum">
              <a:rPr lang="en-US"/>
              <a:pPr/>
              <a:t>‹#›</a:t>
            </a:fld>
            <a:endParaRPr lang="en-US"/>
          </a:p>
        </p:txBody>
      </p:sp>
    </p:spTree>
    <p:extLst>
      <p:ext uri="{BB962C8B-B14F-4D97-AF65-F5344CB8AC3E}">
        <p14:creationId xmlns:p14="http://schemas.microsoft.com/office/powerpoint/2010/main" val="4187593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4475" y="685800"/>
            <a:ext cx="1771650" cy="5440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9525" y="685800"/>
            <a:ext cx="5162550" cy="5440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548E93-5330-6342-82B8-EC97FC7C57DF}" type="slidenum">
              <a:rPr lang="en-US"/>
              <a:pPr/>
              <a:t>‹#›</a:t>
            </a:fld>
            <a:endParaRPr lang="en-US"/>
          </a:p>
        </p:txBody>
      </p:sp>
    </p:spTree>
    <p:extLst>
      <p:ext uri="{BB962C8B-B14F-4D97-AF65-F5344CB8AC3E}">
        <p14:creationId xmlns:p14="http://schemas.microsoft.com/office/powerpoint/2010/main" val="389431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876B380-8644-2044-BF57-B09080C387C5}"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97F4DB9E-60D7-3D49-B78A-80AD9CFD3008}"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45F6AF8-6120-A74D-ABB9-268CD7A4C56C}"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954746-565C-704F-841B-0F674D55CDC1}"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F9840E4-A64B-4640-AB03-0FB2BDAFA947}"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763E3D80-69A8-514F-A8BF-942321B3E8F0}"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F42AF0AD-57BF-964C-A9CE-1557ED2A6837}"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97EF352-6B8C-B247-B2BF-DAE63D9417CE}"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31F851D-1917-364E-A3FC-44E294655CF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7EFD4-EAFF-2D44-B6A8-B0103C502E7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5548E93-5330-6342-82B8-EC97FC7C57DF}"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79525" y="685800"/>
            <a:ext cx="70866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3"/>
          <p:cNvSpPr>
            <a:spLocks noGrp="1" noChangeArrowheads="1"/>
          </p:cNvSpPr>
          <p:nvPr>
            <p:ph type="body" idx="1"/>
          </p:nvPr>
        </p:nvSpPr>
        <p:spPr bwMode="auto">
          <a:xfrm>
            <a:off x="1279525" y="1600200"/>
            <a:ext cx="5257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1" name="Rectangle 7"/>
          <p:cNvSpPr>
            <a:spLocks noGrp="1" noChangeArrowheads="1"/>
          </p:cNvSpPr>
          <p:nvPr>
            <p:ph type="dt" sz="half" idx="2"/>
          </p:nvPr>
        </p:nvSpPr>
        <p:spPr bwMode="auto">
          <a:xfrm>
            <a:off x="457200" y="6429375"/>
            <a:ext cx="2133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atin typeface="+mn-lt"/>
              </a:defRPr>
            </a:lvl1pPr>
          </a:lstStyle>
          <a:p>
            <a:endParaRPr lang="en-US"/>
          </a:p>
        </p:txBody>
      </p:sp>
      <p:sp>
        <p:nvSpPr>
          <p:cNvPr id="1032" name="Rectangle 8"/>
          <p:cNvSpPr>
            <a:spLocks noGrp="1" noChangeArrowheads="1"/>
          </p:cNvSpPr>
          <p:nvPr>
            <p:ph type="ftr" sz="quarter" idx="3"/>
          </p:nvPr>
        </p:nvSpPr>
        <p:spPr bwMode="auto">
          <a:xfrm>
            <a:off x="3124200" y="6429375"/>
            <a:ext cx="2895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200">
                <a:latin typeface="+mn-lt"/>
              </a:defRPr>
            </a:lvl1pPr>
          </a:lstStyle>
          <a:p>
            <a:endParaRPr lang="en-US"/>
          </a:p>
        </p:txBody>
      </p:sp>
      <p:sp>
        <p:nvSpPr>
          <p:cNvPr id="1033" name="Rectangle 9"/>
          <p:cNvSpPr>
            <a:spLocks noGrp="1" noChangeArrowheads="1"/>
          </p:cNvSpPr>
          <p:nvPr>
            <p:ph type="sldNum" sz="quarter" idx="4"/>
          </p:nvPr>
        </p:nvSpPr>
        <p:spPr bwMode="auto">
          <a:xfrm>
            <a:off x="6553200" y="6429375"/>
            <a:ext cx="2133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atin typeface="+mn-lt"/>
              </a:defRPr>
            </a:lvl1pPr>
          </a:lstStyle>
          <a:p>
            <a:fld id="{A10BEE4C-BC35-984D-9725-013C30E880A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36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Century Gothic" charset="0"/>
          <a:ea typeface="ＭＳ Ｐゴシック" charset="0"/>
        </a:defRPr>
      </a:lvl2pPr>
      <a:lvl3pPr algn="l" rtl="0" eaLnBrk="1" fontAlgn="base" hangingPunct="1">
        <a:spcBef>
          <a:spcPct val="0"/>
        </a:spcBef>
        <a:spcAft>
          <a:spcPct val="0"/>
        </a:spcAft>
        <a:defRPr sz="3600">
          <a:solidFill>
            <a:schemeClr val="tx2"/>
          </a:solidFill>
          <a:latin typeface="Century Gothic" charset="0"/>
          <a:ea typeface="ＭＳ Ｐゴシック" charset="0"/>
        </a:defRPr>
      </a:lvl3pPr>
      <a:lvl4pPr algn="l" rtl="0" eaLnBrk="1" fontAlgn="base" hangingPunct="1">
        <a:spcBef>
          <a:spcPct val="0"/>
        </a:spcBef>
        <a:spcAft>
          <a:spcPct val="0"/>
        </a:spcAft>
        <a:defRPr sz="3600">
          <a:solidFill>
            <a:schemeClr val="tx2"/>
          </a:solidFill>
          <a:latin typeface="Century Gothic" charset="0"/>
          <a:ea typeface="ＭＳ Ｐゴシック" charset="0"/>
        </a:defRPr>
      </a:lvl4pPr>
      <a:lvl5pPr algn="l" rtl="0" eaLnBrk="1" fontAlgn="base" hangingPunct="1">
        <a:spcBef>
          <a:spcPct val="0"/>
        </a:spcBef>
        <a:spcAft>
          <a:spcPct val="0"/>
        </a:spcAft>
        <a:defRPr sz="3600">
          <a:solidFill>
            <a:schemeClr val="tx2"/>
          </a:solidFill>
          <a:latin typeface="Century Gothic" charset="0"/>
          <a:ea typeface="ＭＳ Ｐゴシック" charset="0"/>
        </a:defRPr>
      </a:lvl5pPr>
      <a:lvl6pPr marL="457200" algn="l" rtl="0" eaLnBrk="1" fontAlgn="base" hangingPunct="1">
        <a:spcBef>
          <a:spcPct val="0"/>
        </a:spcBef>
        <a:spcAft>
          <a:spcPct val="0"/>
        </a:spcAft>
        <a:defRPr sz="3600">
          <a:solidFill>
            <a:schemeClr val="tx2"/>
          </a:solidFill>
          <a:latin typeface="Century Gothic" charset="0"/>
          <a:ea typeface="ＭＳ Ｐゴシック" charset="0"/>
        </a:defRPr>
      </a:lvl6pPr>
      <a:lvl7pPr marL="914400" algn="l" rtl="0" eaLnBrk="1" fontAlgn="base" hangingPunct="1">
        <a:spcBef>
          <a:spcPct val="0"/>
        </a:spcBef>
        <a:spcAft>
          <a:spcPct val="0"/>
        </a:spcAft>
        <a:defRPr sz="3600">
          <a:solidFill>
            <a:schemeClr val="tx2"/>
          </a:solidFill>
          <a:latin typeface="Century Gothic" charset="0"/>
          <a:ea typeface="ＭＳ Ｐゴシック" charset="0"/>
        </a:defRPr>
      </a:lvl7pPr>
      <a:lvl8pPr marL="1371600" algn="l" rtl="0" eaLnBrk="1" fontAlgn="base" hangingPunct="1">
        <a:spcBef>
          <a:spcPct val="0"/>
        </a:spcBef>
        <a:spcAft>
          <a:spcPct val="0"/>
        </a:spcAft>
        <a:defRPr sz="3600">
          <a:solidFill>
            <a:schemeClr val="tx2"/>
          </a:solidFill>
          <a:latin typeface="Century Gothic" charset="0"/>
          <a:ea typeface="ＭＳ Ｐゴシック" charset="0"/>
        </a:defRPr>
      </a:lvl8pPr>
      <a:lvl9pPr marL="1828800" algn="l" rtl="0" eaLnBrk="1" fontAlgn="base" hangingPunct="1">
        <a:spcBef>
          <a:spcPct val="0"/>
        </a:spcBef>
        <a:spcAft>
          <a:spcPct val="0"/>
        </a:spcAft>
        <a:defRPr sz="3600">
          <a:solidFill>
            <a:schemeClr val="tx2"/>
          </a:solidFill>
          <a:latin typeface="Century Gothic" charset="0"/>
          <a:ea typeface="ＭＳ Ｐゴシック"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defRPr>
      </a:lvl2pPr>
      <a:lvl3pPr marL="1143000" indent="-228600" algn="l" rtl="0" eaLnBrk="1" fontAlgn="base" hangingPunct="1">
        <a:spcBef>
          <a:spcPct val="20000"/>
        </a:spcBef>
        <a:spcAft>
          <a:spcPct val="0"/>
        </a:spcAft>
        <a:buChar char="•"/>
        <a:defRPr sz="2000">
          <a:solidFill>
            <a:schemeClr val="tx1"/>
          </a:solidFill>
          <a:latin typeface="+mn-lt"/>
          <a:ea typeface="+mn-ea"/>
        </a:defRPr>
      </a:lvl3pPr>
      <a:lvl4pPr marL="1600200" indent="-228600" algn="l" rtl="0" eaLnBrk="1" fontAlgn="base" hangingPunct="1">
        <a:spcBef>
          <a:spcPct val="20000"/>
        </a:spcBef>
        <a:spcAft>
          <a:spcPct val="0"/>
        </a:spcAft>
        <a:buChar char="–"/>
        <a:defRPr>
          <a:solidFill>
            <a:schemeClr val="tx1"/>
          </a:solidFill>
          <a:latin typeface="+mn-lt"/>
          <a:ea typeface="+mn-ea"/>
        </a:defRPr>
      </a:lvl4pPr>
      <a:lvl5pPr marL="2057400" indent="-228600" algn="l" rtl="0" eaLnBrk="1" fontAlgn="base" hangingPunct="1">
        <a:spcBef>
          <a:spcPct val="20000"/>
        </a:spcBef>
        <a:spcAft>
          <a:spcPct val="0"/>
        </a:spcAft>
        <a:buChar char="»"/>
        <a:defRPr sz="1600">
          <a:solidFill>
            <a:schemeClr val="tx1"/>
          </a:solidFill>
          <a:latin typeface="+mn-lt"/>
          <a:ea typeface="+mn-ea"/>
        </a:defRPr>
      </a:lvl5pPr>
      <a:lvl6pPr marL="2514600" indent="-228600" algn="l" rtl="0" eaLnBrk="1" fontAlgn="base" hangingPunct="1">
        <a:spcBef>
          <a:spcPct val="20000"/>
        </a:spcBef>
        <a:spcAft>
          <a:spcPct val="0"/>
        </a:spcAft>
        <a:buChar char="»"/>
        <a:defRPr sz="1600">
          <a:solidFill>
            <a:schemeClr val="tx1"/>
          </a:solidFill>
          <a:latin typeface="+mn-lt"/>
          <a:ea typeface="+mn-ea"/>
        </a:defRPr>
      </a:lvl6pPr>
      <a:lvl7pPr marL="2971800" indent="-228600" algn="l" rtl="0" eaLnBrk="1" fontAlgn="base" hangingPunct="1">
        <a:spcBef>
          <a:spcPct val="20000"/>
        </a:spcBef>
        <a:spcAft>
          <a:spcPct val="0"/>
        </a:spcAft>
        <a:buChar char="»"/>
        <a:defRPr sz="1600">
          <a:solidFill>
            <a:schemeClr val="tx1"/>
          </a:solidFill>
          <a:latin typeface="+mn-lt"/>
          <a:ea typeface="+mn-ea"/>
        </a:defRPr>
      </a:lvl7pPr>
      <a:lvl8pPr marL="3429000" indent="-228600" algn="l" rtl="0" eaLnBrk="1" fontAlgn="base" hangingPunct="1">
        <a:spcBef>
          <a:spcPct val="20000"/>
        </a:spcBef>
        <a:spcAft>
          <a:spcPct val="0"/>
        </a:spcAft>
        <a:buChar char="»"/>
        <a:defRPr sz="1600">
          <a:solidFill>
            <a:schemeClr val="tx1"/>
          </a:solidFill>
          <a:latin typeface="+mn-lt"/>
          <a:ea typeface="+mn-ea"/>
        </a:defRPr>
      </a:lvl8pPr>
      <a:lvl9pPr marL="3886200" indent="-228600" algn="l" rtl="0" eaLnBrk="1" fontAlgn="base" hangingPunct="1">
        <a:spcBef>
          <a:spcPct val="20000"/>
        </a:spcBef>
        <a:spcAft>
          <a:spcPct val="0"/>
        </a:spcAft>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10BEE4C-BC35-984D-9725-013C30E880AA}"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jpeg"/><Relationship Id="rId5" Type="http://schemas.openxmlformats.org/officeDocument/2006/relationships/image" Target="../media/image6.pn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7.png"/><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1.png"/><Relationship Id="rId10" Type="http://schemas.openxmlformats.org/officeDocument/2006/relationships/image" Target="../media/image12.png"/><Relationship Id="rId1" Type="http://schemas.openxmlformats.org/officeDocument/2006/relationships/slideLayout" Target="../slideLayouts/slideLayout18.xml"/><Relationship Id="rId2"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jpeg"/><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18.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1.jpeg"/><Relationship Id="rId3" Type="http://schemas.openxmlformats.org/officeDocument/2006/relationships/image" Target="../media/image2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3.jpeg"/><Relationship Id="rId3" Type="http://schemas.openxmlformats.org/officeDocument/2006/relationships/image" Target="../media/image2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P1220481.JPG"/>
          <p:cNvPicPr>
            <a:picLocks noChangeAspect="1"/>
          </p:cNvPicPr>
          <p:nvPr/>
        </p:nvPicPr>
        <p:blipFill rotWithShape="1">
          <a:blip r:embed="rId3">
            <a:alphaModFix amt="88000"/>
            <a:extLst>
              <a:ext uri="{28A0092B-C50C-407E-A947-70E740481C1C}">
                <a14:useLocalDpi xmlns:a14="http://schemas.microsoft.com/office/drawing/2010/main" val="0"/>
              </a:ext>
            </a:extLst>
          </a:blip>
          <a:srcRect l="4863" t="3763" r="13556"/>
          <a:stretch/>
        </p:blipFill>
        <p:spPr>
          <a:xfrm>
            <a:off x="0" y="0"/>
            <a:ext cx="9144000" cy="6019608"/>
          </a:xfrm>
          <a:prstGeom prst="rect">
            <a:avLst/>
          </a:prstGeom>
        </p:spPr>
      </p:pic>
      <p:pic>
        <p:nvPicPr>
          <p:cNvPr id="7" name="Picture 6" descr="eicu_Full Colo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6019800"/>
            <a:ext cx="2760130" cy="685799"/>
          </a:xfrm>
          <a:prstGeom prst="rect">
            <a:avLst/>
          </a:prstGeom>
        </p:spPr>
      </p:pic>
      <p:pic>
        <p:nvPicPr>
          <p:cNvPr id="8" name="Picture 7" descr="Screen shot 2012-06-05 at 4.02.32 PM (2).png"/>
          <p:cNvPicPr>
            <a:picLocks noChangeAspect="1"/>
          </p:cNvPicPr>
          <p:nvPr/>
        </p:nvPicPr>
        <p:blipFill rotWithShape="1">
          <a:blip r:embed="rId5">
            <a:extLst>
              <a:ext uri="{28A0092B-C50C-407E-A947-70E740481C1C}">
                <a14:useLocalDpi xmlns:a14="http://schemas.microsoft.com/office/drawing/2010/main" val="0"/>
              </a:ext>
            </a:extLst>
          </a:blip>
          <a:srcRect l="9259" t="35356" r="67805" b="56226"/>
          <a:stretch/>
        </p:blipFill>
        <p:spPr>
          <a:xfrm>
            <a:off x="6629400" y="6019800"/>
            <a:ext cx="2410578" cy="838200"/>
          </a:xfrm>
          <a:prstGeom prst="rect">
            <a:avLst/>
          </a:prstGeom>
        </p:spPr>
      </p:pic>
      <p:sp>
        <p:nvSpPr>
          <p:cNvPr id="12" name="TextBox 11"/>
          <p:cNvSpPr txBox="1"/>
          <p:nvPr/>
        </p:nvSpPr>
        <p:spPr>
          <a:xfrm>
            <a:off x="33130" y="0"/>
            <a:ext cx="4711960" cy="4524316"/>
          </a:xfrm>
          <a:prstGeom prst="rect">
            <a:avLst/>
          </a:prstGeom>
          <a:noFill/>
        </p:spPr>
        <p:txBody>
          <a:bodyPr wrap="square" rtlCol="0">
            <a:spAutoFit/>
          </a:bodyPr>
          <a:lstStyle/>
          <a:p>
            <a:pPr algn="ctr"/>
            <a:r>
              <a:rPr lang="en-US" sz="3600" dirty="0" smtClean="0">
                <a:solidFill>
                  <a:srgbClr val="0000FF"/>
                </a:solidFill>
              </a:rPr>
              <a:t>REAL-TIME ACCESS AND </a:t>
            </a:r>
          </a:p>
          <a:p>
            <a:pPr algn="ctr"/>
            <a:r>
              <a:rPr lang="en-US" sz="3600" dirty="0" smtClean="0">
                <a:solidFill>
                  <a:srgbClr val="0000FF"/>
                </a:solidFill>
              </a:rPr>
              <a:t>UTILIZATION OF CHILDREN’S </a:t>
            </a:r>
          </a:p>
          <a:p>
            <a:pPr algn="ctr"/>
            <a:r>
              <a:rPr lang="en-US" sz="3600" dirty="0" smtClean="0">
                <a:solidFill>
                  <a:srgbClr val="0000FF"/>
                </a:solidFill>
              </a:rPr>
              <a:t>LEARNING DATA: </a:t>
            </a:r>
            <a:r>
              <a:rPr lang="en-US" sz="3600" dirty="0">
                <a:solidFill>
                  <a:srgbClr val="0000FF"/>
                </a:solidFill>
              </a:rPr>
              <a:t/>
            </a:r>
            <a:br>
              <a:rPr lang="en-US" sz="3600" dirty="0">
                <a:solidFill>
                  <a:srgbClr val="0000FF"/>
                </a:solidFill>
              </a:rPr>
            </a:br>
            <a:r>
              <a:rPr lang="en-US" sz="3600" dirty="0">
                <a:solidFill>
                  <a:srgbClr val="0000FF"/>
                </a:solidFill>
              </a:rPr>
              <a:t>Case study from the </a:t>
            </a:r>
            <a:endParaRPr lang="en-US" sz="3600" dirty="0" smtClean="0">
              <a:solidFill>
                <a:srgbClr val="0000FF"/>
              </a:solidFill>
            </a:endParaRPr>
          </a:p>
          <a:p>
            <a:pPr algn="ctr"/>
            <a:r>
              <a:rPr lang="en-US" sz="3600" dirty="0" smtClean="0">
                <a:solidFill>
                  <a:srgbClr val="0000FF"/>
                </a:solidFill>
              </a:rPr>
              <a:t>Millennium </a:t>
            </a:r>
            <a:r>
              <a:rPr lang="en-US" sz="3600" dirty="0">
                <a:solidFill>
                  <a:srgbClr val="0000FF"/>
                </a:solidFill>
              </a:rPr>
              <a:t>Villages </a:t>
            </a:r>
            <a:endParaRPr lang="en-US" sz="3600" dirty="0" smtClean="0">
              <a:solidFill>
                <a:srgbClr val="0000FF"/>
              </a:solidFill>
            </a:endParaRPr>
          </a:p>
          <a:p>
            <a:pPr algn="ctr"/>
            <a:r>
              <a:rPr lang="en-US" sz="3600" dirty="0" smtClean="0">
                <a:solidFill>
                  <a:srgbClr val="0000FF"/>
                </a:solidFill>
              </a:rPr>
              <a:t>Project</a:t>
            </a:r>
          </a:p>
          <a:p>
            <a:endParaRPr lang="en-US" dirty="0" smtClean="0"/>
          </a:p>
          <a:p>
            <a:endParaRPr lang="en-US" dirty="0"/>
          </a:p>
        </p:txBody>
      </p:sp>
      <p:sp>
        <p:nvSpPr>
          <p:cNvPr id="13" name="TextBox 12"/>
          <p:cNvSpPr txBox="1"/>
          <p:nvPr/>
        </p:nvSpPr>
        <p:spPr>
          <a:xfrm>
            <a:off x="5105400" y="0"/>
            <a:ext cx="4038600" cy="1661993"/>
          </a:xfrm>
          <a:prstGeom prst="rect">
            <a:avLst/>
          </a:prstGeom>
          <a:noFill/>
        </p:spPr>
        <p:txBody>
          <a:bodyPr wrap="square" rtlCol="0">
            <a:spAutoFit/>
          </a:bodyPr>
          <a:lstStyle/>
          <a:p>
            <a:pPr algn="ctr"/>
            <a:r>
              <a:rPr lang="en-US" sz="2800" dirty="0">
                <a:solidFill>
                  <a:schemeClr val="bg1"/>
                </a:solidFill>
              </a:rPr>
              <a:t>Radhika </a:t>
            </a:r>
            <a:r>
              <a:rPr lang="en-US" sz="2800" dirty="0" smtClean="0">
                <a:solidFill>
                  <a:schemeClr val="bg1"/>
                </a:solidFill>
              </a:rPr>
              <a:t>Iyengar</a:t>
            </a:r>
          </a:p>
          <a:p>
            <a:pPr algn="ctr"/>
            <a:endParaRPr lang="en-US" sz="2800" dirty="0" smtClean="0">
              <a:solidFill>
                <a:schemeClr val="bg1"/>
              </a:solidFill>
            </a:endParaRPr>
          </a:p>
          <a:p>
            <a:pPr algn="ctr"/>
            <a:r>
              <a:rPr lang="en-US" sz="2800" dirty="0" smtClean="0">
                <a:solidFill>
                  <a:schemeClr val="bg1"/>
                </a:solidFill>
              </a:rPr>
              <a:t>AERA, April 2015</a:t>
            </a:r>
          </a:p>
          <a:p>
            <a:pPr algn="ctr"/>
            <a:endParaRPr lang="en-US" dirty="0"/>
          </a:p>
        </p:txBody>
      </p:sp>
    </p:spTree>
    <p:extLst>
      <p:ext uri="{BB962C8B-B14F-4D97-AF65-F5344CB8AC3E}">
        <p14:creationId xmlns:p14="http://schemas.microsoft.com/office/powerpoint/2010/main" val="31372549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2"/>
          </p:nvPr>
        </p:nvSpPr>
        <p:spPr>
          <a:xfrm>
            <a:off x="381000" y="914400"/>
            <a:ext cx="2362200" cy="5211763"/>
          </a:xfrm>
        </p:spPr>
        <p:txBody>
          <a:bodyPr>
            <a:noAutofit/>
          </a:bodyPr>
          <a:lstStyle/>
          <a:p>
            <a:r>
              <a:rPr lang="en-US" sz="2000" dirty="0"/>
              <a:t>MVP works across 10 countries in sub-Saharan Africa </a:t>
            </a:r>
          </a:p>
          <a:p>
            <a:endParaRPr lang="en-US" sz="2000" dirty="0" smtClean="0"/>
          </a:p>
          <a:p>
            <a:r>
              <a:rPr lang="en-US" sz="2000" dirty="0" smtClean="0"/>
              <a:t>Rural </a:t>
            </a:r>
            <a:r>
              <a:rPr lang="en-US" sz="2000" dirty="0"/>
              <a:t>remote village clusters</a:t>
            </a:r>
          </a:p>
          <a:p>
            <a:endParaRPr lang="en-US" sz="2000" dirty="0" smtClean="0"/>
          </a:p>
          <a:p>
            <a:r>
              <a:rPr lang="en-US" sz="2000" dirty="0" smtClean="0"/>
              <a:t>Inter</a:t>
            </a:r>
            <a:r>
              <a:rPr lang="en-US" sz="2000" dirty="0"/>
              <a:t>-</a:t>
            </a:r>
            <a:r>
              <a:rPr lang="en-US" sz="2000" dirty="0" err="1"/>
              <a:t>sectoral</a:t>
            </a:r>
            <a:r>
              <a:rPr lang="en-US" sz="2000" dirty="0"/>
              <a:t> approach between health, education, agriculture, business development, infrastructure, etc. </a:t>
            </a:r>
          </a:p>
          <a:p>
            <a:endParaRPr lang="en-US" sz="2000" dirty="0"/>
          </a:p>
        </p:txBody>
      </p:sp>
      <p:pic>
        <p:nvPicPr>
          <p:cNvPr id="7" name="Picture 6"/>
          <p:cNvPicPr>
            <a:picLocks noChangeAspect="1"/>
          </p:cNvPicPr>
          <p:nvPr/>
        </p:nvPicPr>
        <p:blipFill>
          <a:blip r:embed="rId2"/>
          <a:stretch>
            <a:fillRect/>
          </a:stretch>
        </p:blipFill>
        <p:spPr>
          <a:xfrm>
            <a:off x="3352800" y="1371600"/>
            <a:ext cx="5080000" cy="4953000"/>
          </a:xfrm>
          <a:prstGeom prst="rect">
            <a:avLst/>
          </a:prstGeom>
        </p:spPr>
      </p:pic>
      <p:pic>
        <p:nvPicPr>
          <p:cNvPr id="10" name="Picture 9"/>
          <p:cNvPicPr>
            <a:picLocks noChangeAspect="1"/>
          </p:cNvPicPr>
          <p:nvPr/>
        </p:nvPicPr>
        <p:blipFill>
          <a:blip r:embed="rId3"/>
          <a:stretch>
            <a:fillRect/>
          </a:stretch>
        </p:blipFill>
        <p:spPr>
          <a:xfrm>
            <a:off x="4114800" y="609600"/>
            <a:ext cx="3169920" cy="685800"/>
          </a:xfrm>
          <a:prstGeom prst="rect">
            <a:avLst/>
          </a:prstGeom>
        </p:spPr>
      </p:pic>
    </p:spTree>
    <p:extLst>
      <p:ext uri="{BB962C8B-B14F-4D97-AF65-F5344CB8AC3E}">
        <p14:creationId xmlns:p14="http://schemas.microsoft.com/office/powerpoint/2010/main" val="2686800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614299820"/>
              </p:ext>
            </p:extLst>
          </p:nvPr>
        </p:nvGraphicFramePr>
        <p:xfrm>
          <a:off x="1828800" y="457200"/>
          <a:ext cx="5638800" cy="431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838200" y="4648200"/>
            <a:ext cx="7620000" cy="1754327"/>
          </a:xfrm>
          <a:prstGeom prst="rect">
            <a:avLst/>
          </a:prstGeom>
          <a:noFill/>
        </p:spPr>
        <p:txBody>
          <a:bodyPr wrap="square" rtlCol="0">
            <a:spAutoFit/>
          </a:bodyPr>
          <a:lstStyle/>
          <a:p>
            <a:r>
              <a:rPr lang="en-US" dirty="0" smtClean="0">
                <a:solidFill>
                  <a:schemeClr val="bg2">
                    <a:lumMod val="75000"/>
                  </a:schemeClr>
                </a:solidFill>
                <a:latin typeface="+mn-lt"/>
              </a:rPr>
              <a:t>Gather data from schools (monthly)</a:t>
            </a:r>
          </a:p>
          <a:p>
            <a:endParaRPr lang="en-US" dirty="0">
              <a:solidFill>
                <a:schemeClr val="bg2">
                  <a:lumMod val="75000"/>
                </a:schemeClr>
              </a:solidFill>
              <a:latin typeface="+mn-lt"/>
            </a:endParaRPr>
          </a:p>
          <a:p>
            <a:r>
              <a:rPr lang="en-US" dirty="0" smtClean="0">
                <a:solidFill>
                  <a:schemeClr val="bg2">
                    <a:lumMod val="75000"/>
                  </a:schemeClr>
                </a:solidFill>
                <a:latin typeface="+mn-lt"/>
              </a:rPr>
              <a:t>Share results with stakeholders (community &amp; government)</a:t>
            </a:r>
          </a:p>
          <a:p>
            <a:endParaRPr lang="en-US" dirty="0">
              <a:solidFill>
                <a:schemeClr val="bg2">
                  <a:lumMod val="75000"/>
                </a:schemeClr>
              </a:solidFill>
              <a:latin typeface="+mn-lt"/>
            </a:endParaRPr>
          </a:p>
          <a:p>
            <a:r>
              <a:rPr lang="en-US" dirty="0" smtClean="0">
                <a:solidFill>
                  <a:schemeClr val="bg2">
                    <a:lumMod val="75000"/>
                  </a:schemeClr>
                </a:solidFill>
                <a:latin typeface="+mn-lt"/>
              </a:rPr>
              <a:t>Government, community, &amp; MVP can work with schools to address gaps (local solutions)</a:t>
            </a:r>
            <a:endParaRPr lang="en-US" dirty="0">
              <a:solidFill>
                <a:schemeClr val="bg2">
                  <a:lumMod val="75000"/>
                </a:schemeClr>
              </a:solidFill>
              <a:latin typeface="+mn-lt"/>
            </a:endParaRPr>
          </a:p>
        </p:txBody>
      </p:sp>
      <p:pic>
        <p:nvPicPr>
          <p:cNvPr id="4" name="Picture 3" descr="AA020053.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724400" y="3886200"/>
            <a:ext cx="1128575" cy="948929"/>
          </a:xfrm>
          <a:prstGeom prst="rect">
            <a:avLst/>
          </a:prstGeom>
        </p:spPr>
      </p:pic>
      <p:pic>
        <p:nvPicPr>
          <p:cNvPr id="6" name="Picture 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14800" y="29721"/>
            <a:ext cx="990600" cy="990600"/>
          </a:xfrm>
          <a:prstGeom prst="rect">
            <a:avLst/>
          </a:prstGeom>
        </p:spPr>
      </p:pic>
      <p:pic>
        <p:nvPicPr>
          <p:cNvPr id="7" name="Picture 6"/>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0800000" flipV="1">
            <a:off x="6629400" y="2286000"/>
            <a:ext cx="914400" cy="914400"/>
          </a:xfrm>
          <a:prstGeom prst="rect">
            <a:avLst/>
          </a:prstGeom>
        </p:spPr>
      </p:pic>
      <p:pic>
        <p:nvPicPr>
          <p:cNvPr id="8" name="Picture 7"/>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828800" y="2514600"/>
            <a:ext cx="1643662" cy="355600"/>
          </a:xfrm>
          <a:prstGeom prst="rect">
            <a:avLst/>
          </a:prstGeom>
        </p:spPr>
      </p:pic>
    </p:spTree>
    <p:extLst>
      <p:ext uri="{BB962C8B-B14F-4D97-AF65-F5344CB8AC3E}">
        <p14:creationId xmlns:p14="http://schemas.microsoft.com/office/powerpoint/2010/main" val="158118226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381000"/>
            <a:ext cx="8153400" cy="769938"/>
          </a:xfrm>
        </p:spPr>
        <p:txBody>
          <a:bodyPr/>
          <a:lstStyle/>
          <a:p>
            <a:r>
              <a:rPr lang="en-US" dirty="0" smtClean="0"/>
              <a:t>Why mobile technology?</a:t>
            </a:r>
            <a:endParaRPr lang="en-US" dirty="0"/>
          </a:p>
        </p:txBody>
      </p:sp>
      <p:sp>
        <p:nvSpPr>
          <p:cNvPr id="3" name="Content Placeholder 2"/>
          <p:cNvSpPr>
            <a:spLocks noGrp="1"/>
          </p:cNvSpPr>
          <p:nvPr>
            <p:ph sz="quarter" idx="4294967295"/>
          </p:nvPr>
        </p:nvSpPr>
        <p:spPr>
          <a:xfrm>
            <a:off x="495300" y="1371600"/>
            <a:ext cx="8153400" cy="5116513"/>
          </a:xfrm>
        </p:spPr>
        <p:txBody>
          <a:bodyPr>
            <a:normAutofit/>
          </a:bodyPr>
          <a:lstStyle/>
          <a:p>
            <a:pPr marL="0" indent="0">
              <a:buNone/>
            </a:pPr>
            <a:r>
              <a:rPr lang="en-US" sz="2400" dirty="0" smtClean="0"/>
              <a:t>Faster </a:t>
            </a:r>
            <a:r>
              <a:rPr lang="en-US" sz="2400" dirty="0"/>
              <a:t>R</a:t>
            </a:r>
            <a:r>
              <a:rPr lang="en-US" sz="2400" dirty="0" smtClean="0"/>
              <a:t>esults</a:t>
            </a:r>
            <a:r>
              <a:rPr lang="en-US" sz="3400" dirty="0" smtClean="0"/>
              <a:t>                   </a:t>
            </a:r>
            <a:r>
              <a:rPr lang="en-US" sz="2400" dirty="0" smtClean="0"/>
              <a:t>Faster Data Utilization</a:t>
            </a:r>
          </a:p>
          <a:p>
            <a:pPr marL="0" indent="0" algn="ctr">
              <a:buNone/>
            </a:pPr>
            <a:endParaRPr lang="en-US" sz="3400" dirty="0" smtClean="0"/>
          </a:p>
          <a:p>
            <a:pPr marL="0" indent="0">
              <a:buNone/>
            </a:pPr>
            <a:r>
              <a:rPr lang="en-US" dirty="0"/>
              <a:t>	</a:t>
            </a:r>
            <a:r>
              <a:rPr lang="en-US" dirty="0" smtClean="0"/>
              <a:t>			</a:t>
            </a:r>
            <a:r>
              <a:rPr lang="en-US" sz="2400" dirty="0"/>
              <a:t>Faster Remediation/Action</a:t>
            </a:r>
          </a:p>
        </p:txBody>
      </p:sp>
      <p:sp>
        <p:nvSpPr>
          <p:cNvPr id="4" name="Right Arrow 3"/>
          <p:cNvSpPr/>
          <p:nvPr/>
        </p:nvSpPr>
        <p:spPr>
          <a:xfrm>
            <a:off x="2743200" y="1676400"/>
            <a:ext cx="1217142" cy="21169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Arrow 5"/>
          <p:cNvSpPr/>
          <p:nvPr/>
        </p:nvSpPr>
        <p:spPr>
          <a:xfrm rot="5400000">
            <a:off x="5211247" y="2180153"/>
            <a:ext cx="838200" cy="28789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a:off x="1323675" y="3600765"/>
            <a:ext cx="1656748" cy="2689048"/>
          </a:xfrm>
          <a:prstGeom prst="rect">
            <a:avLst/>
          </a:prstGeom>
        </p:spPr>
      </p:pic>
      <p:cxnSp>
        <p:nvCxnSpPr>
          <p:cNvPr id="12" name="Straight Connector 11"/>
          <p:cNvCxnSpPr/>
          <p:nvPr/>
        </p:nvCxnSpPr>
        <p:spPr>
          <a:xfrm>
            <a:off x="952546" y="3600765"/>
            <a:ext cx="2522483" cy="268904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952546" y="3600765"/>
            <a:ext cx="2522483" cy="268904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4498134" y="3600765"/>
            <a:ext cx="4004220" cy="2554545"/>
          </a:xfrm>
          <a:prstGeom prst="rect">
            <a:avLst/>
          </a:prstGeom>
          <a:noFill/>
        </p:spPr>
        <p:txBody>
          <a:bodyPr wrap="square" rtlCol="0">
            <a:spAutoFit/>
          </a:bodyPr>
          <a:lstStyle/>
          <a:p>
            <a:r>
              <a:rPr lang="en-US" sz="3200" b="1" dirty="0" smtClean="0">
                <a:solidFill>
                  <a:srgbClr val="000090"/>
                </a:solidFill>
              </a:rPr>
              <a:t>- NO manual data entry or cleaning</a:t>
            </a:r>
          </a:p>
          <a:p>
            <a:endParaRPr lang="en-US" sz="3200" b="1" dirty="0" smtClean="0">
              <a:solidFill>
                <a:srgbClr val="000090"/>
              </a:solidFill>
            </a:endParaRPr>
          </a:p>
          <a:p>
            <a:r>
              <a:rPr lang="en-US" sz="3200" b="1" dirty="0" smtClean="0">
                <a:solidFill>
                  <a:srgbClr val="000090"/>
                </a:solidFill>
              </a:rPr>
              <a:t>- NO stacks of paper to carry</a:t>
            </a:r>
            <a:endParaRPr lang="en-US" sz="3200" b="1" dirty="0">
              <a:solidFill>
                <a:srgbClr val="000090"/>
              </a:solidFill>
            </a:endParaRPr>
          </a:p>
        </p:txBody>
      </p:sp>
    </p:spTree>
    <p:extLst>
      <p:ext uri="{BB962C8B-B14F-4D97-AF65-F5344CB8AC3E}">
        <p14:creationId xmlns:p14="http://schemas.microsoft.com/office/powerpoint/2010/main" val="250687586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Shot 2013-10-09 at 10.51.0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0" y="152400"/>
            <a:ext cx="2362200" cy="6096000"/>
          </a:xfrm>
          <a:prstGeom prst="rect">
            <a:avLst/>
          </a:prstGeom>
        </p:spPr>
      </p:pic>
      <p:sp>
        <p:nvSpPr>
          <p:cNvPr id="12" name="TextBox 11"/>
          <p:cNvSpPr txBox="1"/>
          <p:nvPr/>
        </p:nvSpPr>
        <p:spPr>
          <a:xfrm>
            <a:off x="4038600" y="381000"/>
            <a:ext cx="2399005" cy="2677656"/>
          </a:xfrm>
          <a:prstGeom prst="rect">
            <a:avLst/>
          </a:prstGeom>
          <a:noFill/>
          <a:ln>
            <a:solidFill>
              <a:schemeClr val="tx1"/>
            </a:solidFill>
          </a:ln>
        </p:spPr>
        <p:txBody>
          <a:bodyPr wrap="square" rtlCol="0">
            <a:spAutoFit/>
          </a:bodyPr>
          <a:lstStyle/>
          <a:p>
            <a:pPr algn="ctr"/>
            <a:r>
              <a:rPr lang="en-US" sz="2400" b="1" dirty="0" err="1"/>
              <a:t>f</a:t>
            </a:r>
            <a:r>
              <a:rPr lang="en-US" sz="2400" b="1" dirty="0" err="1" smtClean="0"/>
              <a:t>ormhub</a:t>
            </a:r>
            <a:r>
              <a:rPr lang="en-US" sz="2400" b="1" dirty="0" smtClean="0"/>
              <a:t>: </a:t>
            </a:r>
          </a:p>
          <a:p>
            <a:pPr algn="ctr"/>
            <a:endParaRPr lang="en-US" sz="2400" b="1" dirty="0"/>
          </a:p>
          <a:p>
            <a:pPr algn="ctr"/>
            <a:r>
              <a:rPr lang="en-US" sz="2400" dirty="0" smtClean="0"/>
              <a:t>Open source data collection platform used with mobile phones</a:t>
            </a:r>
            <a:endParaRPr lang="en-US" sz="2400" dirty="0"/>
          </a:p>
        </p:txBody>
      </p:sp>
      <p:pic>
        <p:nvPicPr>
          <p:cNvPr id="13" name="Content Placeholder 3" descr="screen shot assessment.png"/>
          <p:cNvPicPr>
            <a:picLocks noChangeAspect="1"/>
          </p:cNvPicPr>
          <p:nvPr/>
        </p:nvPicPr>
        <p:blipFill rotWithShape="1">
          <a:blip r:embed="rId4">
            <a:extLst>
              <a:ext uri="{28A0092B-C50C-407E-A947-70E740481C1C}">
                <a14:useLocalDpi xmlns:a14="http://schemas.microsoft.com/office/drawing/2010/main" val="0"/>
              </a:ext>
            </a:extLst>
          </a:blip>
          <a:srcRect t="16380" b="16380"/>
          <a:stretch/>
        </p:blipFill>
        <p:spPr>
          <a:xfrm>
            <a:off x="152400" y="152400"/>
            <a:ext cx="3733800" cy="2903448"/>
          </a:xfrm>
          <a:prstGeom prst="rect">
            <a:avLst/>
          </a:prstGeom>
          <a:ln>
            <a:solidFill>
              <a:schemeClr val="tx1"/>
            </a:solidFill>
          </a:ln>
        </p:spPr>
      </p:pic>
      <p:pic>
        <p:nvPicPr>
          <p:cNvPr id="14" name="Picture 13" descr="screen shot teacher.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3048000"/>
            <a:ext cx="3276600" cy="3429000"/>
          </a:xfrm>
          <a:prstGeom prst="rect">
            <a:avLst/>
          </a:prstGeom>
          <a:ln>
            <a:solidFill>
              <a:schemeClr val="tx1"/>
            </a:solidFill>
          </a:ln>
        </p:spPr>
      </p:pic>
      <p:pic>
        <p:nvPicPr>
          <p:cNvPr id="16"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581400" y="3429000"/>
            <a:ext cx="30480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054963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4294967295"/>
          </p:nvPr>
        </p:nvSpPr>
        <p:spPr>
          <a:xfrm>
            <a:off x="152400" y="1066800"/>
            <a:ext cx="3657600" cy="2590800"/>
          </a:xfrm>
        </p:spPr>
        <p:txBody>
          <a:bodyPr>
            <a:normAutofit fontScale="92500"/>
          </a:bodyPr>
          <a:lstStyle/>
          <a:p>
            <a:pPr marL="274320" lvl="0" indent="-274320">
              <a:spcAft>
                <a:spcPts val="0"/>
              </a:spcAft>
              <a:buClr>
                <a:srgbClr val="663366"/>
              </a:buClr>
              <a:buFont typeface="Wingdings 2"/>
              <a:buChar char=""/>
            </a:pPr>
            <a:r>
              <a:rPr lang="en-US" sz="2700" dirty="0">
                <a:solidFill>
                  <a:schemeClr val="accent3"/>
                </a:solidFill>
              </a:rPr>
              <a:t>Key indicators include</a:t>
            </a:r>
          </a:p>
          <a:p>
            <a:pPr lvl="1">
              <a:buClr>
                <a:srgbClr val="330F42"/>
              </a:buClr>
              <a:buFont typeface="Wingdings"/>
              <a:buChar char=""/>
            </a:pPr>
            <a:r>
              <a:rPr lang="en-US" sz="2200" dirty="0">
                <a:solidFill>
                  <a:schemeClr val="accent3"/>
                </a:solidFill>
              </a:rPr>
              <a:t>Student attendance</a:t>
            </a:r>
          </a:p>
          <a:p>
            <a:pPr lvl="1">
              <a:buClr>
                <a:srgbClr val="330F42"/>
              </a:buClr>
              <a:buFont typeface="Wingdings"/>
              <a:buChar char=""/>
            </a:pPr>
            <a:r>
              <a:rPr lang="en-US" sz="2200" dirty="0">
                <a:solidFill>
                  <a:schemeClr val="accent3"/>
                </a:solidFill>
              </a:rPr>
              <a:t>Teacher attendance</a:t>
            </a:r>
          </a:p>
          <a:p>
            <a:pPr lvl="1">
              <a:buClr>
                <a:srgbClr val="330F42"/>
              </a:buClr>
              <a:buFont typeface="Wingdings"/>
              <a:buChar char=""/>
            </a:pPr>
            <a:r>
              <a:rPr lang="en-US" sz="2200" dirty="0">
                <a:solidFill>
                  <a:schemeClr val="accent3"/>
                </a:solidFill>
              </a:rPr>
              <a:t>Infrastructure </a:t>
            </a:r>
          </a:p>
          <a:p>
            <a:pPr lvl="1">
              <a:buClr>
                <a:srgbClr val="330F42"/>
              </a:buClr>
              <a:buFont typeface="Wingdings"/>
              <a:buChar char=""/>
            </a:pPr>
            <a:r>
              <a:rPr lang="en-US" sz="2200" dirty="0">
                <a:solidFill>
                  <a:schemeClr val="accent3"/>
                </a:solidFill>
              </a:rPr>
              <a:t>Materials &amp; supplies</a:t>
            </a:r>
          </a:p>
          <a:p>
            <a:pPr lvl="1">
              <a:buClr>
                <a:srgbClr val="330F42"/>
              </a:buClr>
              <a:buFont typeface="Wingdings"/>
              <a:buChar char=""/>
            </a:pPr>
            <a:r>
              <a:rPr lang="en-US" sz="2200" b="1" dirty="0">
                <a:solidFill>
                  <a:schemeClr val="accent3"/>
                </a:solidFill>
              </a:rPr>
              <a:t>Learning assessments</a:t>
            </a:r>
          </a:p>
          <a:p>
            <a:endParaRPr lang="en-US" dirty="0"/>
          </a:p>
        </p:txBody>
      </p:sp>
      <p:sp>
        <p:nvSpPr>
          <p:cNvPr id="2" name="Title 1"/>
          <p:cNvSpPr>
            <a:spLocks noGrp="1"/>
          </p:cNvSpPr>
          <p:nvPr>
            <p:ph type="title" idx="4294967295"/>
          </p:nvPr>
        </p:nvSpPr>
        <p:spPr>
          <a:xfrm>
            <a:off x="0" y="3175"/>
            <a:ext cx="8534400" cy="758825"/>
          </a:xfrm>
        </p:spPr>
        <p:txBody>
          <a:bodyPr/>
          <a:lstStyle/>
          <a:p>
            <a:r>
              <a:rPr lang="en-US" dirty="0" smtClean="0"/>
              <a:t>What data is gathered?</a:t>
            </a:r>
            <a:endParaRPr lang="en-US" dirty="0"/>
          </a:p>
        </p:txBody>
      </p:sp>
      <p:pic>
        <p:nvPicPr>
          <p:cNvPr id="5" name="Picture 4" descr="Screen Shot 2015-02-26 at 4.45.58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4208" y="3583492"/>
            <a:ext cx="9049792" cy="3244682"/>
          </a:xfrm>
          <a:prstGeom prst="rect">
            <a:avLst/>
          </a:prstGeom>
        </p:spPr>
      </p:pic>
      <p:pic>
        <p:nvPicPr>
          <p:cNvPr id="6" name="Picture 5" descr="Screen Shot 2015-02-26 at 4.48.41 PM.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724400" y="685800"/>
            <a:ext cx="4038600" cy="2851429"/>
          </a:xfrm>
          <a:prstGeom prst="rect">
            <a:avLst/>
          </a:prstGeom>
        </p:spPr>
      </p:pic>
    </p:spTree>
    <p:extLst>
      <p:ext uri="{BB962C8B-B14F-4D97-AF65-F5344CB8AC3E}">
        <p14:creationId xmlns:p14="http://schemas.microsoft.com/office/powerpoint/2010/main" val="242227878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 by Frequency</a:t>
            </a:r>
            <a:endParaRPr lang="en-US" dirty="0"/>
          </a:p>
        </p:txBody>
      </p:sp>
      <p:sp>
        <p:nvSpPr>
          <p:cNvPr id="3" name="Content Placeholder 2"/>
          <p:cNvSpPr>
            <a:spLocks noGrp="1"/>
          </p:cNvSpPr>
          <p:nvPr>
            <p:ph idx="1"/>
          </p:nvPr>
        </p:nvSpPr>
        <p:spPr>
          <a:xfrm>
            <a:off x="301752" y="1527048"/>
            <a:ext cx="8689848" cy="4873752"/>
          </a:xfrm>
        </p:spPr>
        <p:txBody>
          <a:bodyPr>
            <a:normAutofit lnSpcReduction="10000"/>
          </a:bodyPr>
          <a:lstStyle/>
          <a:p>
            <a:r>
              <a:rPr lang="en-US" dirty="0" smtClean="0"/>
              <a:t>Annually:</a:t>
            </a:r>
          </a:p>
          <a:p>
            <a:pPr lvl="2"/>
            <a:r>
              <a:rPr lang="en-US" dirty="0" smtClean="0"/>
              <a:t>Level of education offered (Pre-primary, primary…)</a:t>
            </a:r>
          </a:p>
          <a:p>
            <a:pPr lvl="2"/>
            <a:r>
              <a:rPr lang="en-US" dirty="0" smtClean="0"/>
              <a:t>Classrooms needing major repairs</a:t>
            </a:r>
          </a:p>
          <a:p>
            <a:pPr lvl="2"/>
            <a:r>
              <a:rPr lang="en-US" dirty="0" smtClean="0"/>
              <a:t>Percentage of teachers with minimum teaching certification required</a:t>
            </a:r>
          </a:p>
          <a:p>
            <a:r>
              <a:rPr lang="en-US" dirty="0" smtClean="0"/>
              <a:t>each </a:t>
            </a:r>
            <a:r>
              <a:rPr lang="en-US" dirty="0"/>
              <a:t>School </a:t>
            </a:r>
            <a:r>
              <a:rPr lang="en-US" dirty="0" smtClean="0"/>
              <a:t>Term:</a:t>
            </a:r>
            <a:endParaRPr lang="en-US" dirty="0"/>
          </a:p>
          <a:p>
            <a:pPr lvl="2"/>
            <a:r>
              <a:rPr lang="en-US" dirty="0" smtClean="0"/>
              <a:t>Percentage </a:t>
            </a:r>
            <a:r>
              <a:rPr lang="en-US" dirty="0"/>
              <a:t>of teachers who have attended training</a:t>
            </a:r>
          </a:p>
          <a:p>
            <a:pPr lvl="2"/>
            <a:r>
              <a:rPr lang="en-US" dirty="0"/>
              <a:t>Adequacy of school supplies</a:t>
            </a:r>
          </a:p>
          <a:p>
            <a:pPr lvl="2"/>
            <a:r>
              <a:rPr lang="en-US" dirty="0"/>
              <a:t>Availability of textbooks</a:t>
            </a:r>
          </a:p>
          <a:p>
            <a:r>
              <a:rPr lang="en-US" dirty="0" smtClean="0"/>
              <a:t>each month:</a:t>
            </a:r>
            <a:endParaRPr lang="en-US" dirty="0"/>
          </a:p>
          <a:p>
            <a:pPr lvl="2"/>
            <a:r>
              <a:rPr lang="en-US" dirty="0" smtClean="0"/>
              <a:t>Student </a:t>
            </a:r>
            <a:r>
              <a:rPr lang="en-US" dirty="0"/>
              <a:t>attendance</a:t>
            </a:r>
          </a:p>
          <a:p>
            <a:pPr lvl="2"/>
            <a:r>
              <a:rPr lang="en-US" dirty="0"/>
              <a:t>Teacher attendance</a:t>
            </a:r>
          </a:p>
          <a:p>
            <a:pPr lvl="2"/>
            <a:r>
              <a:rPr lang="en-US" b="1" dirty="0">
                <a:solidFill>
                  <a:schemeClr val="accent1"/>
                </a:solidFill>
              </a:rPr>
              <a:t>Student learning outcomes</a:t>
            </a:r>
          </a:p>
          <a:p>
            <a:pPr marL="594360" lvl="2" indent="0">
              <a:buNone/>
            </a:pPr>
            <a:endParaRPr lang="en-US" dirty="0" smtClean="0"/>
          </a:p>
        </p:txBody>
      </p:sp>
    </p:spTree>
    <p:extLst>
      <p:ext uri="{BB962C8B-B14F-4D97-AF65-F5344CB8AC3E}">
        <p14:creationId xmlns:p14="http://schemas.microsoft.com/office/powerpoint/2010/main" val="290547267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assessments</a:t>
            </a:r>
            <a:endParaRPr lang="en-US" dirty="0"/>
          </a:p>
        </p:txBody>
      </p:sp>
      <p:sp>
        <p:nvSpPr>
          <p:cNvPr id="3" name="Content Placeholder 2"/>
          <p:cNvSpPr>
            <a:spLocks noGrp="1"/>
          </p:cNvSpPr>
          <p:nvPr>
            <p:ph sz="quarter" idx="1"/>
          </p:nvPr>
        </p:nvSpPr>
        <p:spPr>
          <a:xfrm>
            <a:off x="152400" y="1524000"/>
            <a:ext cx="3889248" cy="4572000"/>
          </a:xfrm>
        </p:spPr>
        <p:txBody>
          <a:bodyPr>
            <a:normAutofit fontScale="85000" lnSpcReduction="10000"/>
          </a:bodyPr>
          <a:lstStyle/>
          <a:p>
            <a:r>
              <a:rPr lang="en-US" dirty="0" smtClean="0"/>
              <a:t>Borrow from the ASER/UWEZO framework</a:t>
            </a:r>
          </a:p>
          <a:p>
            <a:r>
              <a:rPr lang="en-US" dirty="0" smtClean="0"/>
              <a:t>Simple tests to measure if students can read, letters, words, paragraphs, or stories (literacy)</a:t>
            </a:r>
          </a:p>
          <a:p>
            <a:r>
              <a:rPr lang="en-US" dirty="0" smtClean="0"/>
              <a:t>Numeracy tests include number recognition, addition, subtraction, multiplication, division etc.</a:t>
            </a:r>
          </a:p>
          <a:p>
            <a:r>
              <a:rPr lang="en-US" dirty="0" smtClean="0"/>
              <a:t>Can be conducted 10 min per child</a:t>
            </a:r>
          </a:p>
          <a:p>
            <a:endParaRPr lang="en-US" dirty="0"/>
          </a:p>
        </p:txBody>
      </p:sp>
      <p:pic>
        <p:nvPicPr>
          <p:cNvPr id="6" name="Picture 5" descr="Screen Shot 2015-03-04 at 5.34.23 P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25643" y="1981200"/>
            <a:ext cx="5107803" cy="3505200"/>
          </a:xfrm>
          <a:prstGeom prst="rect">
            <a:avLst/>
          </a:prstGeom>
        </p:spPr>
      </p:pic>
    </p:spTree>
    <p:extLst>
      <p:ext uri="{BB962C8B-B14F-4D97-AF65-F5344CB8AC3E}">
        <p14:creationId xmlns:p14="http://schemas.microsoft.com/office/powerpoint/2010/main" val="414925079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Learning into perspective</a:t>
            </a:r>
            <a:endParaRPr lang="en-US" dirty="0"/>
          </a:p>
        </p:txBody>
      </p:sp>
      <p:sp>
        <p:nvSpPr>
          <p:cNvPr id="3" name="Content Placeholder 2"/>
          <p:cNvSpPr>
            <a:spLocks noGrp="1"/>
          </p:cNvSpPr>
          <p:nvPr>
            <p:ph sz="half" idx="1"/>
          </p:nvPr>
        </p:nvSpPr>
        <p:spPr/>
        <p:txBody>
          <a:bodyPr/>
          <a:lstStyle/>
          <a:p>
            <a:r>
              <a:rPr lang="en-US" dirty="0" smtClean="0"/>
              <a:t>Looking at learning levels</a:t>
            </a:r>
          </a:p>
          <a:p>
            <a:r>
              <a:rPr lang="en-US" dirty="0" smtClean="0"/>
              <a:t>Also </a:t>
            </a:r>
            <a:r>
              <a:rPr lang="en-US" dirty="0"/>
              <a:t>looking at school context </a:t>
            </a:r>
          </a:p>
          <a:p>
            <a:pPr lvl="1"/>
            <a:r>
              <a:rPr lang="en-US" dirty="0"/>
              <a:t>Attendance</a:t>
            </a:r>
          </a:p>
          <a:p>
            <a:pPr lvl="1"/>
            <a:r>
              <a:rPr lang="en-US" dirty="0"/>
              <a:t>Materials</a:t>
            </a:r>
          </a:p>
          <a:p>
            <a:pPr lvl="1"/>
            <a:r>
              <a:rPr lang="en-US" dirty="0"/>
              <a:t>infrastructure</a:t>
            </a:r>
          </a:p>
          <a:p>
            <a:endParaRPr lang="en-US" dirty="0"/>
          </a:p>
        </p:txBody>
      </p:sp>
      <p:sp>
        <p:nvSpPr>
          <p:cNvPr id="4" name="Content Placeholder 3"/>
          <p:cNvSpPr>
            <a:spLocks noGrp="1"/>
          </p:cNvSpPr>
          <p:nvPr>
            <p:ph sz="half" idx="2"/>
          </p:nvPr>
        </p:nvSpPr>
        <p:spPr/>
        <p:txBody>
          <a:bodyPr/>
          <a:lstStyle/>
          <a:p>
            <a:r>
              <a:rPr lang="en-US" dirty="0" smtClean="0">
                <a:solidFill>
                  <a:srgbClr val="000000"/>
                </a:solidFill>
              </a:rPr>
              <a:t>Using the data in meetings with government to plan remediation</a:t>
            </a:r>
          </a:p>
          <a:p>
            <a:endParaRPr lang="en-US" dirty="0"/>
          </a:p>
        </p:txBody>
      </p:sp>
      <p:pic>
        <p:nvPicPr>
          <p:cNvPr id="5" name="Picture 4" descr="F:\DCIM\Camera\IMG_20140506_111304.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4724400" y="3124200"/>
            <a:ext cx="4114800" cy="2743200"/>
          </a:xfrm>
          <a:prstGeom prst="rect">
            <a:avLst/>
          </a:prstGeom>
          <a:noFill/>
          <a:ln>
            <a:noFill/>
          </a:ln>
        </p:spPr>
      </p:pic>
      <p:pic>
        <p:nvPicPr>
          <p:cNvPr id="6" name="Picture 5" descr="IMG_122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3000" y="4495800"/>
            <a:ext cx="2540000" cy="1905000"/>
          </a:xfrm>
          <a:prstGeom prst="rect">
            <a:avLst/>
          </a:prstGeom>
        </p:spPr>
      </p:pic>
    </p:spTree>
    <p:extLst>
      <p:ext uri="{BB962C8B-B14F-4D97-AF65-F5344CB8AC3E}">
        <p14:creationId xmlns:p14="http://schemas.microsoft.com/office/powerpoint/2010/main" val="223564053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Sharing Meeting: Ghana</a:t>
            </a:r>
            <a:endParaRPr lang="en-US" dirty="0"/>
          </a:p>
        </p:txBody>
      </p:sp>
      <p:sp>
        <p:nvSpPr>
          <p:cNvPr id="3" name="Content Placeholder 2"/>
          <p:cNvSpPr>
            <a:spLocks noGrp="1"/>
          </p:cNvSpPr>
          <p:nvPr>
            <p:ph sz="quarter" idx="1"/>
          </p:nvPr>
        </p:nvSpPr>
        <p:spPr/>
        <p:txBody>
          <a:bodyPr>
            <a:normAutofit/>
          </a:bodyPr>
          <a:lstStyle/>
          <a:p>
            <a:r>
              <a:rPr lang="en-US" sz="2400" b="1" dirty="0"/>
              <a:t>PARTICIPANTS:</a:t>
            </a:r>
            <a:r>
              <a:rPr lang="en-US" sz="2400" dirty="0"/>
              <a:t>  </a:t>
            </a:r>
            <a:r>
              <a:rPr lang="en-US" sz="2400" dirty="0" smtClean="0"/>
              <a:t>Ghana Education Services, members of Literacy Improvement Committee, and MVP team</a:t>
            </a:r>
          </a:p>
          <a:p>
            <a:r>
              <a:rPr lang="en-US" sz="2400" b="1" dirty="0"/>
              <a:t>OBJECTIVE:</a:t>
            </a:r>
            <a:r>
              <a:rPr lang="en-US" sz="2400" dirty="0"/>
              <a:t>  The main objective of the meeting was to share with the stakeholders what the situation is in relation to the literacy levels in our school children as has been revealed by the outcome monitoring results </a:t>
            </a:r>
          </a:p>
        </p:txBody>
      </p:sp>
      <p:pic>
        <p:nvPicPr>
          <p:cNvPr id="4" name="Picture 3" descr="F:\DCIM\Camera\IMG_20140506_111818.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381000" y="3886200"/>
            <a:ext cx="3657600" cy="2524125"/>
          </a:xfrm>
          <a:prstGeom prst="rect">
            <a:avLst/>
          </a:prstGeom>
          <a:noFill/>
          <a:ln>
            <a:noFill/>
          </a:ln>
        </p:spPr>
      </p:pic>
      <p:pic>
        <p:nvPicPr>
          <p:cNvPr id="5" name="Picture 4" descr="F:\DCIM\Camera\IMG_20140506_111905.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5181600" y="3886200"/>
            <a:ext cx="3533775" cy="2532380"/>
          </a:xfrm>
          <a:prstGeom prst="rect">
            <a:avLst/>
          </a:prstGeom>
          <a:noFill/>
          <a:ln>
            <a:noFill/>
          </a:ln>
        </p:spPr>
      </p:pic>
    </p:spTree>
    <p:extLst>
      <p:ext uri="{BB962C8B-B14F-4D97-AF65-F5344CB8AC3E}">
        <p14:creationId xmlns:p14="http://schemas.microsoft.com/office/powerpoint/2010/main" val="148302690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13813" cy="914400"/>
          </a:xfrm>
        </p:spPr>
        <p:txBody>
          <a:bodyPr/>
          <a:lstStyle/>
          <a:p>
            <a:r>
              <a:rPr lang="en-US" dirty="0" smtClean="0"/>
              <a:t>How is learning assessment data being used?</a:t>
            </a:r>
            <a:endParaRPr lang="en-US" dirty="0"/>
          </a:p>
        </p:txBody>
      </p:sp>
      <p:sp>
        <p:nvSpPr>
          <p:cNvPr id="4" name="Content Placeholder 3"/>
          <p:cNvSpPr>
            <a:spLocks noGrp="1"/>
          </p:cNvSpPr>
          <p:nvPr>
            <p:ph sz="half" idx="2"/>
          </p:nvPr>
        </p:nvSpPr>
        <p:spPr>
          <a:xfrm>
            <a:off x="6172200" y="1828800"/>
            <a:ext cx="2971800" cy="5029200"/>
          </a:xfrm>
        </p:spPr>
        <p:txBody>
          <a:bodyPr>
            <a:normAutofit/>
          </a:bodyPr>
          <a:lstStyle/>
          <a:p>
            <a:r>
              <a:rPr lang="en-US" dirty="0" smtClean="0"/>
              <a:t>Tanzania: </a:t>
            </a:r>
          </a:p>
          <a:p>
            <a:pPr lvl="1"/>
            <a:r>
              <a:rPr lang="en-US" dirty="0" smtClean="0"/>
              <a:t>“MVP education cup” for schools to compete on best literacy/numeracy rates and student/teacher attendance</a:t>
            </a:r>
            <a:endParaRPr lang="en-US" dirty="0"/>
          </a:p>
        </p:txBody>
      </p:sp>
      <p:pic>
        <p:nvPicPr>
          <p:cNvPr id="5" name="Picture 4" descr="Screen Shot 2015-02-26 at 4.28.42 P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652" y="1524000"/>
            <a:ext cx="6433694" cy="4724400"/>
          </a:xfrm>
          <a:prstGeom prst="rect">
            <a:avLst/>
          </a:prstGeom>
        </p:spPr>
      </p:pic>
    </p:spTree>
    <p:extLst>
      <p:ext uri="{BB962C8B-B14F-4D97-AF65-F5344CB8AC3E}">
        <p14:creationId xmlns:p14="http://schemas.microsoft.com/office/powerpoint/2010/main" val="30394544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13813" cy="914400"/>
          </a:xfrm>
        </p:spPr>
        <p:txBody>
          <a:bodyPr/>
          <a:lstStyle/>
          <a:p>
            <a:r>
              <a:rPr lang="en-US" dirty="0" smtClean="0"/>
              <a:t>How is learning assessment data being used?</a:t>
            </a:r>
            <a:endParaRPr lang="en-US" dirty="0"/>
          </a:p>
        </p:txBody>
      </p:sp>
      <p:sp>
        <p:nvSpPr>
          <p:cNvPr id="4" name="Content Placeholder 3"/>
          <p:cNvSpPr>
            <a:spLocks noGrp="1"/>
          </p:cNvSpPr>
          <p:nvPr>
            <p:ph sz="half" idx="2"/>
          </p:nvPr>
        </p:nvSpPr>
        <p:spPr>
          <a:xfrm>
            <a:off x="6324600" y="1371600"/>
            <a:ext cx="2667000" cy="5029200"/>
          </a:xfrm>
        </p:spPr>
        <p:txBody>
          <a:bodyPr>
            <a:normAutofit fontScale="85000" lnSpcReduction="10000"/>
          </a:bodyPr>
          <a:lstStyle/>
          <a:p>
            <a:r>
              <a:rPr lang="en-US" sz="2400" dirty="0" smtClean="0"/>
              <a:t>Rwanda:</a:t>
            </a:r>
          </a:p>
          <a:p>
            <a:pPr lvl="1"/>
            <a:r>
              <a:rPr lang="en-US" sz="2000" dirty="0" smtClean="0"/>
              <a:t>Share with education stakeholders during monthly meetings</a:t>
            </a:r>
          </a:p>
          <a:p>
            <a:pPr lvl="1"/>
            <a:r>
              <a:rPr lang="en-US" sz="2000" dirty="0" smtClean="0"/>
              <a:t>Plan to print posters and translate content into local language for community notice boards</a:t>
            </a:r>
          </a:p>
          <a:p>
            <a:r>
              <a:rPr lang="en-US" sz="2400" dirty="0" smtClean="0"/>
              <a:t>Uganda:</a:t>
            </a:r>
          </a:p>
          <a:p>
            <a:pPr lvl="1"/>
            <a:r>
              <a:rPr lang="en-US" sz="2000" dirty="0" smtClean="0"/>
              <a:t>Share info with district education officers to have school inspectors sent to lower performing schools</a:t>
            </a:r>
          </a:p>
        </p:txBody>
      </p:sp>
      <p:pic>
        <p:nvPicPr>
          <p:cNvPr id="7" name="Picture 6" descr="Screen Shot 2015-02-26 at 4.31.40 P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 y="1676400"/>
            <a:ext cx="6248400" cy="4726805"/>
          </a:xfrm>
          <a:prstGeom prst="rect">
            <a:avLst/>
          </a:prstGeom>
        </p:spPr>
      </p:pic>
    </p:spTree>
    <p:extLst>
      <p:ext uri="{BB962C8B-B14F-4D97-AF65-F5344CB8AC3E}">
        <p14:creationId xmlns:p14="http://schemas.microsoft.com/office/powerpoint/2010/main" val="3496489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Sharing Learning Assessment Results</a:t>
            </a:r>
            <a:endParaRPr lang="en-US" dirty="0"/>
          </a:p>
        </p:txBody>
      </p:sp>
      <p:sp>
        <p:nvSpPr>
          <p:cNvPr id="3" name="Content Placeholder 2"/>
          <p:cNvSpPr>
            <a:spLocks noGrp="1"/>
          </p:cNvSpPr>
          <p:nvPr>
            <p:ph idx="1"/>
          </p:nvPr>
        </p:nvSpPr>
        <p:spPr>
          <a:xfrm>
            <a:off x="228600" y="1752600"/>
            <a:ext cx="8763000" cy="4648200"/>
          </a:xfrm>
        </p:spPr>
        <p:txBody>
          <a:bodyPr>
            <a:normAutofit lnSpcReduction="10000"/>
          </a:bodyPr>
          <a:lstStyle/>
          <a:p>
            <a:r>
              <a:rPr lang="en-US" dirty="0" smtClean="0"/>
              <a:t>Nigeria:</a:t>
            </a:r>
          </a:p>
          <a:p>
            <a:pPr lvl="1"/>
            <a:r>
              <a:rPr lang="en-US" dirty="0" smtClean="0"/>
              <a:t>Monthly meetings in schools (headmaster, teachers, attendance and enrollment issues discussed)</a:t>
            </a:r>
          </a:p>
          <a:p>
            <a:pPr lvl="2"/>
            <a:r>
              <a:rPr lang="en-US" dirty="0" smtClean="0"/>
              <a:t>Meeting 2x per month (PTAs, government inspectors in areas)</a:t>
            </a:r>
          </a:p>
          <a:p>
            <a:r>
              <a:rPr lang="en-US" dirty="0" smtClean="0"/>
              <a:t>Senegal:</a:t>
            </a:r>
          </a:p>
          <a:p>
            <a:pPr marL="274320" lvl="1" indent="0">
              <a:buNone/>
            </a:pPr>
            <a:r>
              <a:rPr lang="en-US" dirty="0" smtClean="0"/>
              <a:t>Idea:</a:t>
            </a:r>
          </a:p>
          <a:p>
            <a:pPr lvl="1"/>
            <a:r>
              <a:rPr lang="en-US" dirty="0" smtClean="0"/>
              <a:t>To display data esp. on teacher attendance in weekly markets (since government offices are far, good to know community is involved and watching)</a:t>
            </a:r>
          </a:p>
          <a:p>
            <a:pPr lvl="2"/>
            <a:r>
              <a:rPr lang="en-US" dirty="0" smtClean="0"/>
              <a:t>To be followed up with monthly meetings on the results involving stakeholders</a:t>
            </a:r>
          </a:p>
          <a:p>
            <a:pPr lvl="2"/>
            <a:r>
              <a:rPr lang="en-US" dirty="0" smtClean="0"/>
              <a:t>Village chief/head to be involved as well for accountability (and oversight of teachers and absences)</a:t>
            </a:r>
          </a:p>
          <a:p>
            <a:pPr lvl="2"/>
            <a:endParaRPr lang="en-US" dirty="0"/>
          </a:p>
        </p:txBody>
      </p:sp>
    </p:spTree>
    <p:extLst>
      <p:ext uri="{BB962C8B-B14F-4D97-AF65-F5344CB8AC3E}">
        <p14:creationId xmlns:p14="http://schemas.microsoft.com/office/powerpoint/2010/main" val="326709609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Digesting the Learning Assessment Data</a:t>
            </a:r>
            <a:endParaRPr lang="en-US" dirty="0"/>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4152108415"/>
              </p:ext>
            </p:extLst>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609600" y="5638800"/>
            <a:ext cx="8001000" cy="923330"/>
          </a:xfrm>
          <a:prstGeom prst="rect">
            <a:avLst/>
          </a:prstGeom>
          <a:noFill/>
        </p:spPr>
        <p:txBody>
          <a:bodyPr wrap="square" rtlCol="0">
            <a:spAutoFit/>
          </a:bodyPr>
          <a:lstStyle/>
          <a:p>
            <a:r>
              <a:rPr lang="en-US" dirty="0" smtClean="0">
                <a:latin typeface="+mn-lt"/>
              </a:rPr>
              <a:t>Learning assessment data is gathered and shared for all relevant stakeholders to work to improve learning outcomes of children</a:t>
            </a:r>
          </a:p>
          <a:p>
            <a:endParaRPr lang="en-US" dirty="0">
              <a:latin typeface="+mn-lt"/>
            </a:endParaRPr>
          </a:p>
        </p:txBody>
      </p:sp>
    </p:spTree>
    <p:extLst>
      <p:ext uri="{BB962C8B-B14F-4D97-AF65-F5344CB8AC3E}">
        <p14:creationId xmlns:p14="http://schemas.microsoft.com/office/powerpoint/2010/main" val="2310639222"/>
      </p:ext>
    </p:extLst>
  </p:cSld>
  <p:clrMapOvr>
    <a:masterClrMapping/>
  </p:clrMapOvr>
  <p:timing>
    <p:tnLst>
      <p:par>
        <p:cTn xmlns:p14="http://schemas.microsoft.com/office/powerpoint/2010/mai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s>
</file>

<file path=ppt/theme/theme1.xml><?xml version="1.0" encoding="utf-8"?>
<a:theme xmlns:a="http://schemas.openxmlformats.org/drawingml/2006/main" name="TM01159440">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Default Design">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ivic">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TM01159440</Template>
  <TotalTime>1095</TotalTime>
  <Words>615</Words>
  <Application>Microsoft Macintosh PowerPoint</Application>
  <PresentationFormat>On-screen Show (4:3)</PresentationFormat>
  <Paragraphs>107</Paragraphs>
  <Slides>14</Slides>
  <Notes>8</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TM01159440</vt:lpstr>
      <vt:lpstr>Civic</vt:lpstr>
      <vt:lpstr>PowerPoint Presentation</vt:lpstr>
      <vt:lpstr>PowerPoint Presentation</vt:lpstr>
      <vt:lpstr>PowerPoint Presentation</vt:lpstr>
      <vt:lpstr>Why mobile technology?</vt:lpstr>
      <vt:lpstr>PowerPoint Presentation</vt:lpstr>
      <vt:lpstr>What data is gathered?</vt:lpstr>
      <vt:lpstr>Indicators by Frequency</vt:lpstr>
      <vt:lpstr>Learning assessments</vt:lpstr>
      <vt:lpstr>Putting Learning into perspective</vt:lpstr>
      <vt:lpstr>Information Sharing Meeting: Ghana</vt:lpstr>
      <vt:lpstr>How is learning assessment data being used?</vt:lpstr>
      <vt:lpstr>How is learning assessment data being used?</vt:lpstr>
      <vt:lpstr>Sharing Learning Assessment Results</vt:lpstr>
      <vt:lpstr>Digesting the Learning Assessment Data</vt:lpstr>
    </vt:vector>
  </TitlesOfParts>
  <Manager/>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subject/>
  <dc:creator/>
  <cp:keywords/>
  <dc:description/>
  <cp:lastModifiedBy>Radhika Iyengar</cp:lastModifiedBy>
  <cp:revision>63</cp:revision>
  <cp:lastPrinted>2015-03-06T17:29:35Z</cp:lastPrinted>
  <dcterms:created xsi:type="dcterms:W3CDTF">2004-11-15T22:46:30Z</dcterms:created>
  <dcterms:modified xsi:type="dcterms:W3CDTF">2015-04-17T12:53:43Z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TC011594401033</vt:lpwstr>
  </property>
</Properties>
</file>